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Norwester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nva Sans" panose="020B0604020202020204" charset="0"/>
      <p:regular r:id="rId25"/>
    </p:embeddedFont>
    <p:embeddedFont>
      <p:font typeface="League Spartan" panose="020B0604020202020204" charset="0"/>
      <p:regular r:id="rId26"/>
    </p:embeddedFont>
    <p:embeddedFont>
      <p:font typeface="Rasputin Light" panose="020B0604020202020204" charset="0"/>
      <p:regular r:id="rId27"/>
    </p:embeddedFont>
    <p:embeddedFont>
      <p:font typeface="Canva Sans Bold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850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19.svg>
</file>

<file path=ppt/media/image2.png>
</file>

<file path=ppt/media/image2.svg>
</file>

<file path=ppt/media/image20.png>
</file>

<file path=ppt/media/image21.png>
</file>

<file path=ppt/media/image21.svg>
</file>

<file path=ppt/media/image22.png>
</file>

<file path=ppt/media/image23.gif>
</file>

<file path=ppt/media/image24.png>
</file>

<file path=ppt/media/image25.png>
</file>

<file path=ppt/media/image26.png>
</file>

<file path=ppt/media/image26.svg>
</file>

<file path=ppt/media/image27.png>
</file>

<file path=ppt/media/image28.png>
</file>

<file path=ppt/media/image28.svg>
</file>

<file path=ppt/media/image29.gif>
</file>

<file path=ppt/media/image3.png>
</file>

<file path=ppt/media/image30.svg>
</file>

<file path=ppt/media/image32.svg>
</file>

<file path=ppt/media/image34.svg>
</file>

<file path=ppt/media/image36.svg>
</file>

<file path=ppt/media/image38.svg>
</file>

<file path=ppt/media/image4.png>
</file>

<file path=ppt/media/image4.svg>
</file>

<file path=ppt/media/image40.svg>
</file>

<file path=ppt/media/image42.svg>
</file>

<file path=ppt/media/image45.svg>
</file>

<file path=ppt/media/image47.svg>
</file>

<file path=ppt/media/image49.svg>
</file>

<file path=ppt/media/image5.png>
</file>

<file path=ppt/media/image51.svg>
</file>

<file path=ppt/media/image6.png>
</file>

<file path=ppt/media/image6.sv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sv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sv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svg"/><Relationship Id="rId5" Type="http://schemas.openxmlformats.org/officeDocument/2006/relationships/image" Target="../media/image24.png"/><Relationship Id="rId4" Type="http://schemas.openxmlformats.org/officeDocument/2006/relationships/image" Target="../media/image23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sv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gif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svg"/><Relationship Id="rId4" Type="http://schemas.openxmlformats.org/officeDocument/2006/relationships/image" Target="../media/image4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9.png"/><Relationship Id="rId4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84790" y="-3746425"/>
            <a:ext cx="8857785" cy="8525618"/>
          </a:xfrm>
          <a:custGeom>
            <a:avLst/>
            <a:gdLst/>
            <a:ahLst/>
            <a:cxnLst/>
            <a:rect l="l" t="t" r="r" b="b"/>
            <a:pathLst>
              <a:path w="8857785" h="8525618">
                <a:moveTo>
                  <a:pt x="0" y="0"/>
                </a:moveTo>
                <a:lnTo>
                  <a:pt x="8857785" y="0"/>
                </a:lnTo>
                <a:lnTo>
                  <a:pt x="8857785" y="8525618"/>
                </a:lnTo>
                <a:lnTo>
                  <a:pt x="0" y="8525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44991" y="6764552"/>
            <a:ext cx="4269572" cy="4114800"/>
          </a:xfrm>
          <a:custGeom>
            <a:avLst/>
            <a:gdLst/>
            <a:ahLst/>
            <a:cxnLst/>
            <a:rect l="l" t="t" r="r" b="b"/>
            <a:pathLst>
              <a:path w="4269572" h="4114800">
                <a:moveTo>
                  <a:pt x="0" y="0"/>
                </a:moveTo>
                <a:lnTo>
                  <a:pt x="4269572" y="0"/>
                </a:lnTo>
                <a:lnTo>
                  <a:pt x="42695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7525" y="6764552"/>
            <a:ext cx="2511627" cy="3707199"/>
          </a:xfrm>
          <a:custGeom>
            <a:avLst/>
            <a:gdLst/>
            <a:ahLst/>
            <a:cxnLst/>
            <a:rect l="l" t="t" r="r" b="b"/>
            <a:pathLst>
              <a:path w="2511627" h="3707199">
                <a:moveTo>
                  <a:pt x="0" y="0"/>
                </a:moveTo>
                <a:lnTo>
                  <a:pt x="2511627" y="0"/>
                </a:lnTo>
                <a:lnTo>
                  <a:pt x="2511627" y="3707199"/>
                </a:lnTo>
                <a:lnTo>
                  <a:pt x="0" y="37071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24875" y="468379"/>
            <a:ext cx="18398204" cy="4507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1"/>
              </a:lnSpc>
            </a:pPr>
            <a:r>
              <a:rPr lang="en-US" sz="10600" b="1" dirty="0">
                <a:solidFill>
                  <a:srgbClr val="121111"/>
                </a:solidFill>
                <a:latin typeface="Rasputin Light"/>
              </a:rPr>
              <a:t>Vegetable </a:t>
            </a:r>
          </a:p>
          <a:p>
            <a:pPr algn="ctr">
              <a:lnSpc>
                <a:spcPts val="11721"/>
              </a:lnSpc>
            </a:pPr>
            <a:r>
              <a:rPr lang="en-US" sz="10600" b="1" dirty="0">
                <a:solidFill>
                  <a:srgbClr val="121111"/>
                </a:solidFill>
                <a:latin typeface="Rasputin Light"/>
              </a:rPr>
              <a:t>Market Analysis</a:t>
            </a:r>
          </a:p>
          <a:p>
            <a:pPr algn="ctr">
              <a:lnSpc>
                <a:spcPts val="11721"/>
              </a:lnSpc>
            </a:pPr>
            <a:r>
              <a:rPr lang="en-US" sz="10600" b="1" dirty="0">
                <a:solidFill>
                  <a:srgbClr val="121111"/>
                </a:solidFill>
                <a:latin typeface="Rasputin Light"/>
              </a:rPr>
              <a:t>And </a:t>
            </a:r>
            <a:r>
              <a:rPr lang="en-US" sz="10600" b="1" dirty="0" smtClean="0">
                <a:solidFill>
                  <a:srgbClr val="121111"/>
                </a:solidFill>
                <a:latin typeface="Rasputin Light"/>
              </a:rPr>
              <a:t>Delhi Case </a:t>
            </a:r>
            <a:r>
              <a:rPr lang="en-US" sz="10600" b="1" dirty="0">
                <a:solidFill>
                  <a:srgbClr val="121111"/>
                </a:solidFill>
                <a:latin typeface="Rasputin Light"/>
              </a:rPr>
              <a:t>Study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430000" y="6484244"/>
            <a:ext cx="6439076" cy="746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750"/>
              </a:lnSpc>
            </a:pPr>
            <a:r>
              <a:rPr lang="en-US" sz="5000" dirty="0">
                <a:solidFill>
                  <a:srgbClr val="FFFFFF"/>
                </a:solidFill>
                <a:latin typeface="Norwester"/>
              </a:rPr>
              <a:t>AMARJEET ROY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430000" y="7287183"/>
            <a:ext cx="6439076" cy="746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750"/>
              </a:lnSpc>
            </a:pPr>
            <a:r>
              <a:rPr lang="en-US" sz="5000" dirty="0">
                <a:solidFill>
                  <a:srgbClr val="FFFFFF"/>
                </a:solidFill>
                <a:latin typeface="Norwester"/>
              </a:rPr>
              <a:t>VANSHPAL SINGH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201400" y="8033308"/>
            <a:ext cx="6439076" cy="746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750"/>
              </a:lnSpc>
            </a:pPr>
            <a:r>
              <a:rPr lang="en-US" sz="5000" dirty="0">
                <a:solidFill>
                  <a:srgbClr val="FFFFFF"/>
                </a:solidFill>
                <a:latin typeface="Norwester"/>
              </a:rPr>
              <a:t>PRAVEEN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60840" y="5456897"/>
            <a:ext cx="7827572" cy="856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676"/>
              </a:lnSpc>
            </a:pPr>
            <a:r>
              <a:rPr lang="en-US" sz="5805">
                <a:solidFill>
                  <a:srgbClr val="000000"/>
                </a:solidFill>
                <a:latin typeface="Norwester"/>
              </a:rPr>
              <a:t>PROJECT TEAM MEMBERS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8090" y="1163765"/>
            <a:ext cx="15684200" cy="9008080"/>
            <a:chOff x="0" y="0"/>
            <a:chExt cx="20912266" cy="12010773"/>
          </a:xfrm>
        </p:grpSpPr>
        <p:sp>
          <p:nvSpPr>
            <p:cNvPr id="3" name="TextBox 3"/>
            <p:cNvSpPr txBox="1"/>
            <p:nvPr/>
          </p:nvSpPr>
          <p:spPr>
            <a:xfrm>
              <a:off x="5991503" y="-57150"/>
              <a:ext cx="2693886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Low Income 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384684" y="-57150"/>
              <a:ext cx="3208741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Middle Income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3292719" y="-57150"/>
              <a:ext cx="2711951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High Income</a:t>
              </a:r>
            </a:p>
          </p:txBody>
        </p:sp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5711786" y="189071"/>
              <a:ext cx="7441075" cy="139859"/>
              <a:chOff x="4890459" y="-663225"/>
              <a:chExt cx="8108315" cy="1524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4890459" y="-663226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5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5"/>
                      <a:pt x="152400" y="139700"/>
                    </a:cubicBezTo>
                    <a:close/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8587905" y="-663226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5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5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5" y="152400"/>
                      <a:pt x="152400" y="146715"/>
                      <a:pt x="152400" y="139700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12846374" y="-663226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5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5"/>
                      <a:pt x="152400" y="139700"/>
                    </a:cubicBezTo>
                    <a:close/>
                  </a:path>
                </a:pathLst>
              </a:custGeom>
              <a:solidFill>
                <a:srgbClr val="990A0A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 rot="-2700000">
              <a:off x="847222" y="10924264"/>
              <a:ext cx="145584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Feb-22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2700000">
              <a:off x="2214497" y="10940438"/>
              <a:ext cx="1501589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Mar-22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2700000">
              <a:off x="3676528" y="10917362"/>
              <a:ext cx="1436322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Apr-22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 rot="-2700000">
              <a:off x="4968571" y="10964698"/>
              <a:ext cx="1570207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May-22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 rot="-2700000">
              <a:off x="6464052" y="10927767"/>
              <a:ext cx="1465750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Jun-22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 rot="-2700000">
              <a:off x="7991118" y="10877753"/>
              <a:ext cx="1324289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Jul-22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 rot="-2700000">
              <a:off x="9258415" y="10935339"/>
              <a:ext cx="1487166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Aug-22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 rot="-2700000">
              <a:off x="10677918" y="10929879"/>
              <a:ext cx="147172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Sep-22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 rot="-2700000">
              <a:off x="12118933" y="10915508"/>
              <a:ext cx="1431077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Oct-22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 rot="-2700000">
              <a:off x="13436468" y="10952285"/>
              <a:ext cx="1535097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Nov-22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 rot="-2700000">
              <a:off x="14874374" y="10939202"/>
              <a:ext cx="149809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Dec-22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 rot="-2700000">
              <a:off x="16316385" y="10924419"/>
              <a:ext cx="1456281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Jan-23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 rot="-2700000">
              <a:off x="17710395" y="10929518"/>
              <a:ext cx="147070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Feb-23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 rot="-2700000">
              <a:off x="19077670" y="10945692"/>
              <a:ext cx="1516449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Mar-23</a:t>
              </a:r>
            </a:p>
          </p:txBody>
        </p:sp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1223766" y="797720"/>
              <a:ext cx="19688500" cy="9440474"/>
              <a:chOff x="0" y="0"/>
              <a:chExt cx="21453965" cy="10287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-6350"/>
                <a:ext cx="2145396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1453965" h="12700">
                    <a:moveTo>
                      <a:pt x="0" y="0"/>
                    </a:moveTo>
                    <a:lnTo>
                      <a:pt x="21453965" y="0"/>
                    </a:lnTo>
                    <a:lnTo>
                      <a:pt x="21453965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0" y="3422650"/>
                <a:ext cx="2145396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1453965" h="12700">
                    <a:moveTo>
                      <a:pt x="0" y="0"/>
                    </a:moveTo>
                    <a:lnTo>
                      <a:pt x="21453965" y="0"/>
                    </a:lnTo>
                    <a:lnTo>
                      <a:pt x="21453965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0" y="6851650"/>
                <a:ext cx="2145396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1453965" h="12700">
                    <a:moveTo>
                      <a:pt x="0" y="0"/>
                    </a:moveTo>
                    <a:lnTo>
                      <a:pt x="21453965" y="0"/>
                    </a:lnTo>
                    <a:lnTo>
                      <a:pt x="21453965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0" y="10280650"/>
                <a:ext cx="2145396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1453965" h="12700">
                    <a:moveTo>
                      <a:pt x="0" y="0"/>
                    </a:moveTo>
                    <a:lnTo>
                      <a:pt x="21453965" y="0"/>
                    </a:lnTo>
                    <a:lnTo>
                      <a:pt x="21453965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29" name="TextBox 29"/>
            <p:cNvSpPr txBox="1"/>
            <p:nvPr/>
          </p:nvSpPr>
          <p:spPr>
            <a:xfrm>
              <a:off x="0" y="481569"/>
              <a:ext cx="100363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600 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1655" y="3628393"/>
              <a:ext cx="991978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400 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40209" y="6775218"/>
              <a:ext cx="963424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200 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592506" y="9922043"/>
              <a:ext cx="411127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33" name="Group 33"/>
            <p:cNvGrpSpPr>
              <a:grpSpLocks noChangeAspect="1"/>
            </p:cNvGrpSpPr>
            <p:nvPr/>
          </p:nvGrpSpPr>
          <p:grpSpPr>
            <a:xfrm>
              <a:off x="1734621" y="715553"/>
              <a:ext cx="18666790" cy="8283142"/>
              <a:chOff x="556663" y="-89535"/>
              <a:chExt cx="20340638" cy="902589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556663" y="8346740"/>
                <a:ext cx="1794622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4622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1049" y="170545"/>
                    </a:moveTo>
                    <a:cubicBezTo>
                      <a:pt x="160492" y="168553"/>
                      <a:pt x="157493" y="244695"/>
                      <a:pt x="208051" y="246686"/>
                    </a:cubicBezTo>
                    <a:cubicBezTo>
                      <a:pt x="208051" y="246686"/>
                      <a:pt x="213601" y="246903"/>
                      <a:pt x="224087" y="247317"/>
                    </a:cubicBezTo>
                    <a:cubicBezTo>
                      <a:pt x="308908" y="250667"/>
                      <a:pt x="716805" y="266894"/>
                      <a:pt x="1122830" y="285087"/>
                    </a:cubicBezTo>
                    <a:cubicBezTo>
                      <a:pt x="1197718" y="288443"/>
                      <a:pt x="1272543" y="291865"/>
                      <a:pt x="1345264" y="295287"/>
                    </a:cubicBezTo>
                    <a:cubicBezTo>
                      <a:pt x="1490637" y="302125"/>
                      <a:pt x="1627601" y="308957"/>
                      <a:pt x="1739848" y="315236"/>
                    </a:cubicBezTo>
                    <a:cubicBezTo>
                      <a:pt x="1790366" y="318061"/>
                      <a:pt x="1794622" y="241980"/>
                      <a:pt x="1744104" y="239155"/>
                    </a:cubicBezTo>
                    <a:cubicBezTo>
                      <a:pt x="1631665" y="232865"/>
                      <a:pt x="1494466" y="226021"/>
                      <a:pt x="1348845" y="219170"/>
                    </a:cubicBezTo>
                    <a:cubicBezTo>
                      <a:pt x="1276068" y="215747"/>
                      <a:pt x="1201186" y="212322"/>
                      <a:pt x="1126241" y="208963"/>
                    </a:cubicBezTo>
                    <a:cubicBezTo>
                      <a:pt x="720034" y="190762"/>
                      <a:pt x="311952" y="174527"/>
                      <a:pt x="227090" y="171177"/>
                    </a:cubicBezTo>
                    <a:cubicBezTo>
                      <a:pt x="216599" y="170762"/>
                      <a:pt x="211049" y="170545"/>
                      <a:pt x="211049" y="17054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2089089" y="8415320"/>
                <a:ext cx="1793411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3411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6" y="93249"/>
                      <a:pt x="0" y="208615"/>
                    </a:cubicBezTo>
                    <a:cubicBezTo>
                      <a:pt x="516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1678" y="170575"/>
                    </a:moveTo>
                    <a:cubicBezTo>
                      <a:pt x="161160" y="167749"/>
                      <a:pt x="156905" y="243830"/>
                      <a:pt x="207422" y="246656"/>
                    </a:cubicBezTo>
                    <a:cubicBezTo>
                      <a:pt x="411471" y="258068"/>
                      <a:pt x="615427" y="274965"/>
                      <a:pt x="819371" y="291855"/>
                    </a:cubicBezTo>
                    <a:cubicBezTo>
                      <a:pt x="850021" y="294393"/>
                      <a:pt x="880671" y="296932"/>
                      <a:pt x="911321" y="299452"/>
                    </a:cubicBezTo>
                    <a:cubicBezTo>
                      <a:pt x="1187857" y="322186"/>
                      <a:pt x="1464394" y="343396"/>
                      <a:pt x="1741126" y="349575"/>
                    </a:cubicBezTo>
                    <a:cubicBezTo>
                      <a:pt x="1791710" y="350705"/>
                      <a:pt x="1793411" y="274524"/>
                      <a:pt x="1742827" y="273395"/>
                    </a:cubicBezTo>
                    <a:cubicBezTo>
                      <a:pt x="1467609" y="267248"/>
                      <a:pt x="1192587" y="246118"/>
                      <a:pt x="917564" y="223508"/>
                    </a:cubicBezTo>
                    <a:cubicBezTo>
                      <a:pt x="886930" y="220989"/>
                      <a:pt x="856295" y="218452"/>
                      <a:pt x="825660" y="215915"/>
                    </a:cubicBezTo>
                    <a:cubicBezTo>
                      <a:pt x="621038" y="198969"/>
                      <a:pt x="416404" y="182026"/>
                      <a:pt x="211678" y="17057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6" name="Freeform 36"/>
              <p:cNvSpPr/>
              <p:nvPr/>
            </p:nvSpPr>
            <p:spPr>
              <a:xfrm>
                <a:off x="3621515" y="8518190"/>
                <a:ext cx="1794225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4225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0401" y="170525"/>
                    </a:moveTo>
                    <a:cubicBezTo>
                      <a:pt x="159817" y="169395"/>
                      <a:pt x="158115" y="245576"/>
                      <a:pt x="208700" y="246705"/>
                    </a:cubicBezTo>
                    <a:cubicBezTo>
                      <a:pt x="300878" y="248764"/>
                      <a:pt x="393082" y="249710"/>
                      <a:pt x="485301" y="249742"/>
                    </a:cubicBezTo>
                    <a:cubicBezTo>
                      <a:pt x="649110" y="249800"/>
                      <a:pt x="812969" y="246977"/>
                      <a:pt x="976828" y="242395"/>
                    </a:cubicBezTo>
                    <a:cubicBezTo>
                      <a:pt x="1232508" y="235245"/>
                      <a:pt x="1488189" y="223815"/>
                      <a:pt x="1743679" y="212387"/>
                    </a:cubicBezTo>
                    <a:cubicBezTo>
                      <a:pt x="1794225" y="210126"/>
                      <a:pt x="1790820" y="134002"/>
                      <a:pt x="1740274" y="136263"/>
                    </a:cubicBezTo>
                    <a:cubicBezTo>
                      <a:pt x="1485209" y="147673"/>
                      <a:pt x="1229954" y="159087"/>
                      <a:pt x="974698" y="166224"/>
                    </a:cubicBezTo>
                    <a:cubicBezTo>
                      <a:pt x="811558" y="170786"/>
                      <a:pt x="648418" y="173600"/>
                      <a:pt x="485328" y="173542"/>
                    </a:cubicBezTo>
                    <a:cubicBezTo>
                      <a:pt x="393667" y="173510"/>
                      <a:pt x="302021" y="172570"/>
                      <a:pt x="210401" y="17052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7" name="Freeform 37"/>
              <p:cNvSpPr/>
              <p:nvPr/>
            </p:nvSpPr>
            <p:spPr>
              <a:xfrm>
                <a:off x="5153941" y="8483900"/>
                <a:ext cx="1795580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5580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6" y="93249"/>
                      <a:pt x="0" y="208615"/>
                    </a:cubicBezTo>
                    <a:cubicBezTo>
                      <a:pt x="516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07848" y="170553"/>
                    </a:moveTo>
                    <a:cubicBezTo>
                      <a:pt x="157301" y="172814"/>
                      <a:pt x="160706" y="248938"/>
                      <a:pt x="211253" y="246677"/>
                    </a:cubicBezTo>
                    <a:cubicBezTo>
                      <a:pt x="722811" y="223795"/>
                      <a:pt x="1234215" y="186574"/>
                      <a:pt x="1745161" y="143711"/>
                    </a:cubicBezTo>
                    <a:cubicBezTo>
                      <a:pt x="1795581" y="139482"/>
                      <a:pt x="1789211" y="63549"/>
                      <a:pt x="1738791" y="67778"/>
                    </a:cubicBezTo>
                    <a:cubicBezTo>
                      <a:pt x="1228833" y="110558"/>
                      <a:pt x="718417" y="147715"/>
                      <a:pt x="207848" y="170553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6686367" y="8381030"/>
                <a:ext cx="1797845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7845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06365" y="170648"/>
                    </a:moveTo>
                    <a:cubicBezTo>
                      <a:pt x="155946" y="174878"/>
                      <a:pt x="162316" y="250811"/>
                      <a:pt x="212735" y="246581"/>
                    </a:cubicBezTo>
                    <a:cubicBezTo>
                      <a:pt x="309806" y="238438"/>
                      <a:pt x="406929" y="230689"/>
                      <a:pt x="504067" y="222931"/>
                    </a:cubicBezTo>
                    <a:cubicBezTo>
                      <a:pt x="544999" y="219662"/>
                      <a:pt x="585933" y="216393"/>
                      <a:pt x="626867" y="213091"/>
                    </a:cubicBezTo>
                    <a:cubicBezTo>
                      <a:pt x="1001242" y="182900"/>
                      <a:pt x="1375604" y="150083"/>
                      <a:pt x="1747855" y="91954"/>
                    </a:cubicBezTo>
                    <a:cubicBezTo>
                      <a:pt x="1797845" y="84147"/>
                      <a:pt x="1786089" y="8859"/>
                      <a:pt x="1736098" y="16666"/>
                    </a:cubicBezTo>
                    <a:cubicBezTo>
                      <a:pt x="1365720" y="74503"/>
                      <a:pt x="993232" y="107098"/>
                      <a:pt x="620742" y="137138"/>
                    </a:cubicBezTo>
                    <a:cubicBezTo>
                      <a:pt x="579827" y="140437"/>
                      <a:pt x="538913" y="143705"/>
                      <a:pt x="498001" y="146973"/>
                    </a:cubicBezTo>
                    <a:cubicBezTo>
                      <a:pt x="400762" y="154738"/>
                      <a:pt x="303537" y="162497"/>
                      <a:pt x="206365" y="170648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9" name="Freeform 39"/>
              <p:cNvSpPr/>
              <p:nvPr/>
            </p:nvSpPr>
            <p:spPr>
              <a:xfrm>
                <a:off x="8218793" y="8066925"/>
                <a:ext cx="1795911" cy="577030"/>
              </a:xfrm>
              <a:custGeom>
                <a:avLst/>
                <a:gdLst/>
                <a:ahLst/>
                <a:cxnLst/>
                <a:rect l="l" t="t" r="r" b="b"/>
                <a:pathLst>
                  <a:path w="1795911" h="577030">
                    <a:moveTo>
                      <a:pt x="419100" y="368415"/>
                    </a:moveTo>
                    <a:cubicBezTo>
                      <a:pt x="418584" y="253049"/>
                      <a:pt x="324917" y="159800"/>
                      <a:pt x="209550" y="159800"/>
                    </a:cubicBezTo>
                    <a:cubicBezTo>
                      <a:pt x="94183" y="159800"/>
                      <a:pt x="516" y="253049"/>
                      <a:pt x="0" y="368415"/>
                    </a:cubicBezTo>
                    <a:cubicBezTo>
                      <a:pt x="516" y="483781"/>
                      <a:pt x="94183" y="577030"/>
                      <a:pt x="209550" y="577030"/>
                    </a:cubicBezTo>
                    <a:cubicBezTo>
                      <a:pt x="324917" y="577030"/>
                      <a:pt x="418584" y="483781"/>
                      <a:pt x="419100" y="368415"/>
                    </a:cubicBezTo>
                    <a:close/>
                    <a:moveTo>
                      <a:pt x="203672" y="330771"/>
                    </a:moveTo>
                    <a:cubicBezTo>
                      <a:pt x="153681" y="338577"/>
                      <a:pt x="165438" y="413865"/>
                      <a:pt x="215429" y="406059"/>
                    </a:cubicBezTo>
                    <a:cubicBezTo>
                      <a:pt x="442371" y="370620"/>
                      <a:pt x="667922" y="312401"/>
                      <a:pt x="893347" y="254113"/>
                    </a:cubicBezTo>
                    <a:cubicBezTo>
                      <a:pt x="913721" y="248845"/>
                      <a:pt x="934093" y="243577"/>
                      <a:pt x="954466" y="238326"/>
                    </a:cubicBezTo>
                    <a:cubicBezTo>
                      <a:pt x="1217457" y="170540"/>
                      <a:pt x="1480430" y="105465"/>
                      <a:pt x="1745535" y="80593"/>
                    </a:cubicBezTo>
                    <a:cubicBezTo>
                      <a:pt x="1795910" y="75867"/>
                      <a:pt x="1788793" y="0"/>
                      <a:pt x="1738418" y="4727"/>
                    </a:cubicBezTo>
                    <a:cubicBezTo>
                      <a:pt x="1469348" y="29970"/>
                      <a:pt x="1202385" y="95734"/>
                      <a:pt x="935447" y="164538"/>
                    </a:cubicBezTo>
                    <a:cubicBezTo>
                      <a:pt x="915056" y="169793"/>
                      <a:pt x="894664" y="175066"/>
                      <a:pt x="874271" y="180339"/>
                    </a:cubicBezTo>
                    <a:cubicBezTo>
                      <a:pt x="651274" y="237999"/>
                      <a:pt x="428175" y="295713"/>
                      <a:pt x="203672" y="330771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0" name="Freeform 40"/>
              <p:cNvSpPr/>
              <p:nvPr/>
            </p:nvSpPr>
            <p:spPr>
              <a:xfrm>
                <a:off x="9751220" y="7900970"/>
                <a:ext cx="1792995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2995" h="417230">
                    <a:moveTo>
                      <a:pt x="419100" y="208615"/>
                    </a:moveTo>
                    <a:cubicBezTo>
                      <a:pt x="418583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3" y="323981"/>
                      <a:pt x="419100" y="208615"/>
                    </a:cubicBezTo>
                    <a:close/>
                    <a:moveTo>
                      <a:pt x="205991" y="170682"/>
                    </a:moveTo>
                    <a:cubicBezTo>
                      <a:pt x="155615" y="175408"/>
                      <a:pt x="162732" y="251274"/>
                      <a:pt x="213108" y="246548"/>
                    </a:cubicBezTo>
                    <a:cubicBezTo>
                      <a:pt x="333841" y="235222"/>
                      <a:pt x="454887" y="230975"/>
                      <a:pt x="576134" y="231120"/>
                    </a:cubicBezTo>
                    <a:cubicBezTo>
                      <a:pt x="779460" y="231363"/>
                      <a:pt x="983348" y="243942"/>
                      <a:pt x="1187275" y="256413"/>
                    </a:cubicBezTo>
                    <a:cubicBezTo>
                      <a:pt x="1202632" y="257353"/>
                      <a:pt x="1217989" y="258292"/>
                      <a:pt x="1233346" y="259224"/>
                    </a:cubicBezTo>
                    <a:cubicBezTo>
                      <a:pt x="1402845" y="269521"/>
                      <a:pt x="1572345" y="279110"/>
                      <a:pt x="1741549" y="281003"/>
                    </a:cubicBezTo>
                    <a:cubicBezTo>
                      <a:pt x="1792143" y="281569"/>
                      <a:pt x="1792995" y="205373"/>
                      <a:pt x="1742402" y="204807"/>
                    </a:cubicBezTo>
                    <a:cubicBezTo>
                      <a:pt x="1574451" y="202928"/>
                      <a:pt x="1406209" y="193386"/>
                      <a:pt x="1237967" y="183164"/>
                    </a:cubicBezTo>
                    <a:cubicBezTo>
                      <a:pt x="1222620" y="182232"/>
                      <a:pt x="1207273" y="181294"/>
                      <a:pt x="1191927" y="180355"/>
                    </a:cubicBezTo>
                    <a:cubicBezTo>
                      <a:pt x="986477" y="167792"/>
                      <a:pt x="781068" y="155165"/>
                      <a:pt x="576226" y="154920"/>
                    </a:cubicBezTo>
                    <a:cubicBezTo>
                      <a:pt x="452570" y="154772"/>
                      <a:pt x="329121" y="159130"/>
                      <a:pt x="205991" y="170682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11283645" y="7935260"/>
                <a:ext cx="1793822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3822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7" y="93249"/>
                      <a:pt x="0" y="208615"/>
                    </a:cubicBezTo>
                    <a:cubicBezTo>
                      <a:pt x="517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09977" y="170517"/>
                    </a:moveTo>
                    <a:cubicBezTo>
                      <a:pt x="159383" y="169951"/>
                      <a:pt x="158530" y="246147"/>
                      <a:pt x="209124" y="246713"/>
                    </a:cubicBezTo>
                    <a:cubicBezTo>
                      <a:pt x="295933" y="247684"/>
                      <a:pt x="382751" y="248820"/>
                      <a:pt x="469576" y="249951"/>
                    </a:cubicBezTo>
                    <a:cubicBezTo>
                      <a:pt x="571784" y="251283"/>
                      <a:pt x="674001" y="252611"/>
                      <a:pt x="776217" y="253659"/>
                    </a:cubicBezTo>
                    <a:cubicBezTo>
                      <a:pt x="898966" y="254918"/>
                      <a:pt x="1021716" y="255775"/>
                      <a:pt x="1144451" y="255757"/>
                    </a:cubicBezTo>
                    <a:cubicBezTo>
                      <a:pt x="1344107" y="255728"/>
                      <a:pt x="1543726" y="253383"/>
                      <a:pt x="1743253" y="246693"/>
                    </a:cubicBezTo>
                    <a:cubicBezTo>
                      <a:pt x="1793822" y="244998"/>
                      <a:pt x="1791269" y="168841"/>
                      <a:pt x="1740700" y="170537"/>
                    </a:cubicBezTo>
                    <a:cubicBezTo>
                      <a:pt x="1542019" y="177198"/>
                      <a:pt x="1343248" y="179528"/>
                      <a:pt x="1144441" y="179557"/>
                    </a:cubicBezTo>
                    <a:cubicBezTo>
                      <a:pt x="1021969" y="179575"/>
                      <a:pt x="899484" y="178719"/>
                      <a:pt x="776999" y="177463"/>
                    </a:cubicBezTo>
                    <a:cubicBezTo>
                      <a:pt x="674853" y="176415"/>
                      <a:pt x="572707" y="175089"/>
                      <a:pt x="470569" y="173757"/>
                    </a:cubicBezTo>
                    <a:cubicBezTo>
                      <a:pt x="383698" y="172625"/>
                      <a:pt x="296832" y="171489"/>
                      <a:pt x="209977" y="170517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2" name="Freeform 42"/>
              <p:cNvSpPr/>
              <p:nvPr/>
            </p:nvSpPr>
            <p:spPr>
              <a:xfrm>
                <a:off x="12816072" y="7935260"/>
                <a:ext cx="1792784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2784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08273" y="170537"/>
                    </a:moveTo>
                    <a:cubicBezTo>
                      <a:pt x="157704" y="172232"/>
                      <a:pt x="160258" y="248389"/>
                      <a:pt x="210826" y="246693"/>
                    </a:cubicBezTo>
                    <a:cubicBezTo>
                      <a:pt x="436482" y="239128"/>
                      <a:pt x="662048" y="217708"/>
                      <a:pt x="887569" y="196306"/>
                    </a:cubicBezTo>
                    <a:cubicBezTo>
                      <a:pt x="1096313" y="176496"/>
                      <a:pt x="1305016" y="156704"/>
                      <a:pt x="1513722" y="148155"/>
                    </a:cubicBezTo>
                    <a:cubicBezTo>
                      <a:pt x="1579611" y="145456"/>
                      <a:pt x="1645500" y="143879"/>
                      <a:pt x="1711389" y="143783"/>
                    </a:cubicBezTo>
                    <a:cubicBezTo>
                      <a:pt x="1721514" y="143768"/>
                      <a:pt x="1731638" y="143788"/>
                      <a:pt x="1741763" y="143845"/>
                    </a:cubicBezTo>
                    <a:cubicBezTo>
                      <a:pt x="1792359" y="144126"/>
                      <a:pt x="1792784" y="67927"/>
                      <a:pt x="1742187" y="67645"/>
                    </a:cubicBezTo>
                    <a:cubicBezTo>
                      <a:pt x="1731883" y="67588"/>
                      <a:pt x="1721580" y="67568"/>
                      <a:pt x="1711277" y="67583"/>
                    </a:cubicBezTo>
                    <a:cubicBezTo>
                      <a:pt x="1644385" y="67681"/>
                      <a:pt x="1577493" y="69279"/>
                      <a:pt x="1510602" y="72019"/>
                    </a:cubicBezTo>
                    <a:cubicBezTo>
                      <a:pt x="1300539" y="80624"/>
                      <a:pt x="1090473" y="100508"/>
                      <a:pt x="880370" y="120447"/>
                    </a:cubicBezTo>
                    <a:cubicBezTo>
                      <a:pt x="656397" y="141702"/>
                      <a:pt x="432381" y="163022"/>
                      <a:pt x="208273" y="170537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3" name="Freeform 43"/>
              <p:cNvSpPr/>
              <p:nvPr/>
            </p:nvSpPr>
            <p:spPr>
              <a:xfrm>
                <a:off x="14348498" y="7832390"/>
                <a:ext cx="1794621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4621" h="417230">
                    <a:moveTo>
                      <a:pt x="419100" y="208615"/>
                    </a:moveTo>
                    <a:cubicBezTo>
                      <a:pt x="418584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4" y="323981"/>
                      <a:pt x="419100" y="208615"/>
                    </a:cubicBezTo>
                    <a:close/>
                    <a:moveTo>
                      <a:pt x="209761" y="170515"/>
                    </a:moveTo>
                    <a:cubicBezTo>
                      <a:pt x="159165" y="170234"/>
                      <a:pt x="158742" y="246433"/>
                      <a:pt x="209337" y="246715"/>
                    </a:cubicBezTo>
                    <a:cubicBezTo>
                      <a:pt x="417678" y="247873"/>
                      <a:pt x="625929" y="263397"/>
                      <a:pt x="834180" y="283238"/>
                    </a:cubicBezTo>
                    <a:cubicBezTo>
                      <a:pt x="925991" y="291985"/>
                      <a:pt x="1017803" y="301573"/>
                      <a:pt x="1109620" y="311153"/>
                    </a:cubicBezTo>
                    <a:cubicBezTo>
                      <a:pt x="1319631" y="333065"/>
                      <a:pt x="1529677" y="354920"/>
                      <a:pt x="1739849" y="366671"/>
                    </a:cubicBezTo>
                    <a:cubicBezTo>
                      <a:pt x="1790367" y="369495"/>
                      <a:pt x="1794621" y="293414"/>
                      <a:pt x="1744103" y="290589"/>
                    </a:cubicBezTo>
                    <a:cubicBezTo>
                      <a:pt x="1535150" y="278906"/>
                      <a:pt x="1326320" y="257150"/>
                      <a:pt x="1117529" y="235365"/>
                    </a:cubicBezTo>
                    <a:cubicBezTo>
                      <a:pt x="1025483" y="225762"/>
                      <a:pt x="933445" y="216150"/>
                      <a:pt x="841407" y="207381"/>
                    </a:cubicBezTo>
                    <a:cubicBezTo>
                      <a:pt x="630888" y="187324"/>
                      <a:pt x="420368" y="171687"/>
                      <a:pt x="209761" y="17051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4" name="Freeform 44"/>
              <p:cNvSpPr/>
              <p:nvPr/>
            </p:nvSpPr>
            <p:spPr>
              <a:xfrm>
                <a:off x="15880924" y="7952405"/>
                <a:ext cx="1793410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3410" h="417230">
                    <a:moveTo>
                      <a:pt x="419100" y="208615"/>
                    </a:moveTo>
                    <a:cubicBezTo>
                      <a:pt x="418583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3" y="323981"/>
                      <a:pt x="419100" y="208615"/>
                    </a:cubicBezTo>
                    <a:close/>
                    <a:moveTo>
                      <a:pt x="211677" y="170574"/>
                    </a:moveTo>
                    <a:cubicBezTo>
                      <a:pt x="161159" y="167750"/>
                      <a:pt x="156905" y="243831"/>
                      <a:pt x="207423" y="246656"/>
                    </a:cubicBezTo>
                    <a:cubicBezTo>
                      <a:pt x="263560" y="249794"/>
                      <a:pt x="319710" y="253003"/>
                      <a:pt x="375870" y="256212"/>
                    </a:cubicBezTo>
                    <a:cubicBezTo>
                      <a:pt x="575227" y="267604"/>
                      <a:pt x="774697" y="279007"/>
                      <a:pt x="974167" y="287373"/>
                    </a:cubicBezTo>
                    <a:cubicBezTo>
                      <a:pt x="1163766" y="295324"/>
                      <a:pt x="1353365" y="300531"/>
                      <a:pt x="1542868" y="300389"/>
                    </a:cubicBezTo>
                    <a:cubicBezTo>
                      <a:pt x="1609534" y="300339"/>
                      <a:pt x="1676187" y="299627"/>
                      <a:pt x="1742825" y="298140"/>
                    </a:cubicBezTo>
                    <a:cubicBezTo>
                      <a:pt x="1793410" y="297012"/>
                      <a:pt x="1791710" y="220831"/>
                      <a:pt x="1741126" y="221960"/>
                    </a:cubicBezTo>
                    <a:cubicBezTo>
                      <a:pt x="1675035" y="223434"/>
                      <a:pt x="1608929" y="224139"/>
                      <a:pt x="1542811" y="224189"/>
                    </a:cubicBezTo>
                    <a:cubicBezTo>
                      <a:pt x="1354391" y="224330"/>
                      <a:pt x="1165876" y="219146"/>
                      <a:pt x="977359" y="211240"/>
                    </a:cubicBezTo>
                    <a:cubicBezTo>
                      <a:pt x="778273" y="202891"/>
                      <a:pt x="579189" y="191506"/>
                      <a:pt x="380217" y="180136"/>
                    </a:cubicBezTo>
                    <a:cubicBezTo>
                      <a:pt x="324026" y="176925"/>
                      <a:pt x="267845" y="173715"/>
                      <a:pt x="211677" y="170574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5" name="Freeform 45"/>
              <p:cNvSpPr/>
              <p:nvPr/>
            </p:nvSpPr>
            <p:spPr>
              <a:xfrm>
                <a:off x="17413350" y="8003840"/>
                <a:ext cx="1793199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3199" h="417230">
                    <a:moveTo>
                      <a:pt x="419100" y="208615"/>
                    </a:moveTo>
                    <a:cubicBezTo>
                      <a:pt x="418583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3" y="323981"/>
                      <a:pt x="419100" y="208615"/>
                    </a:cubicBezTo>
                    <a:close/>
                    <a:moveTo>
                      <a:pt x="208700" y="170525"/>
                    </a:moveTo>
                    <a:cubicBezTo>
                      <a:pt x="158115" y="171653"/>
                      <a:pt x="159815" y="247834"/>
                      <a:pt x="210399" y="246705"/>
                    </a:cubicBezTo>
                    <a:cubicBezTo>
                      <a:pt x="446707" y="241434"/>
                      <a:pt x="682970" y="213741"/>
                      <a:pt x="919154" y="186138"/>
                    </a:cubicBezTo>
                    <a:cubicBezTo>
                      <a:pt x="1178188" y="155863"/>
                      <a:pt x="1437129" y="125680"/>
                      <a:pt x="1695950" y="126268"/>
                    </a:cubicBezTo>
                    <a:cubicBezTo>
                      <a:pt x="1711081" y="126303"/>
                      <a:pt x="1726212" y="126443"/>
                      <a:pt x="1741341" y="126695"/>
                    </a:cubicBezTo>
                    <a:cubicBezTo>
                      <a:pt x="1791932" y="127536"/>
                      <a:pt x="1793199" y="51347"/>
                      <a:pt x="1742609" y="50506"/>
                    </a:cubicBezTo>
                    <a:cubicBezTo>
                      <a:pt x="1727114" y="50247"/>
                      <a:pt x="1711619" y="50104"/>
                      <a:pt x="1696124" y="50069"/>
                    </a:cubicBezTo>
                    <a:cubicBezTo>
                      <a:pt x="1434304" y="49473"/>
                      <a:pt x="1172351" y="79827"/>
                      <a:pt x="910310" y="110452"/>
                    </a:cubicBezTo>
                    <a:cubicBezTo>
                      <a:pt x="676504" y="137778"/>
                      <a:pt x="442630" y="165306"/>
                      <a:pt x="208700" y="17052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6" name="Freeform 46"/>
              <p:cNvSpPr/>
              <p:nvPr/>
            </p:nvSpPr>
            <p:spPr>
              <a:xfrm>
                <a:off x="18945775" y="7883825"/>
                <a:ext cx="1951526" cy="588680"/>
              </a:xfrm>
              <a:custGeom>
                <a:avLst/>
                <a:gdLst/>
                <a:ahLst/>
                <a:cxnLst/>
                <a:rect l="l" t="t" r="r" b="b"/>
                <a:pathLst>
                  <a:path w="1951526" h="58868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7" y="93249"/>
                      <a:pt x="0" y="208615"/>
                    </a:cubicBezTo>
                    <a:cubicBezTo>
                      <a:pt x="517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0184" y="170521"/>
                    </a:moveTo>
                    <a:cubicBezTo>
                      <a:pt x="159594" y="169679"/>
                      <a:pt x="158327" y="245869"/>
                      <a:pt x="208916" y="246710"/>
                    </a:cubicBezTo>
                    <a:cubicBezTo>
                      <a:pt x="376639" y="249499"/>
                      <a:pt x="599576" y="269056"/>
                      <a:pt x="823023" y="293949"/>
                    </a:cubicBezTo>
                    <a:cubicBezTo>
                      <a:pt x="931757" y="306063"/>
                      <a:pt x="1040613" y="319446"/>
                      <a:pt x="1143329" y="332801"/>
                    </a:cubicBezTo>
                    <a:cubicBezTo>
                      <a:pt x="1467573" y="374961"/>
                      <a:pt x="1730671" y="416844"/>
                      <a:pt x="1735901" y="417678"/>
                    </a:cubicBezTo>
                    <a:cubicBezTo>
                      <a:pt x="1735952" y="417685"/>
                      <a:pt x="1735978" y="417690"/>
                      <a:pt x="1735978" y="417690"/>
                    </a:cubicBezTo>
                    <a:cubicBezTo>
                      <a:pt x="1785943" y="425656"/>
                      <a:pt x="1797942" y="350407"/>
                      <a:pt x="1747976" y="342440"/>
                    </a:cubicBezTo>
                    <a:cubicBezTo>
                      <a:pt x="1747976" y="342440"/>
                      <a:pt x="1747949" y="342436"/>
                      <a:pt x="1747895" y="342428"/>
                    </a:cubicBezTo>
                    <a:cubicBezTo>
                      <a:pt x="1742644" y="341591"/>
                      <a:pt x="1478585" y="299551"/>
                      <a:pt x="1153153" y="257238"/>
                    </a:cubicBezTo>
                    <a:cubicBezTo>
                      <a:pt x="1049992" y="243824"/>
                      <a:pt x="940665" y="230384"/>
                      <a:pt x="831460" y="218218"/>
                    </a:cubicBezTo>
                    <a:cubicBezTo>
                      <a:pt x="605404" y="193035"/>
                      <a:pt x="379862" y="173342"/>
                      <a:pt x="210184" y="170521"/>
                    </a:cubicBezTo>
                    <a:moveTo>
                      <a:pt x="1951526" y="380065"/>
                    </a:moveTo>
                    <a:cubicBezTo>
                      <a:pt x="1951010" y="264699"/>
                      <a:pt x="1857343" y="171450"/>
                      <a:pt x="1741976" y="171450"/>
                    </a:cubicBezTo>
                    <a:cubicBezTo>
                      <a:pt x="1626610" y="171450"/>
                      <a:pt x="1532942" y="264699"/>
                      <a:pt x="1532426" y="380065"/>
                    </a:cubicBezTo>
                    <a:cubicBezTo>
                      <a:pt x="1532942" y="495431"/>
                      <a:pt x="1626610" y="588680"/>
                      <a:pt x="1741976" y="588680"/>
                    </a:cubicBezTo>
                    <a:cubicBezTo>
                      <a:pt x="1857343" y="588680"/>
                      <a:pt x="1951010" y="495431"/>
                      <a:pt x="1951526" y="380065"/>
                    </a:cubicBezTo>
                    <a:close/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556663" y="1917365"/>
                <a:ext cx="1803188" cy="2552225"/>
              </a:xfrm>
              <a:custGeom>
                <a:avLst/>
                <a:gdLst/>
                <a:ahLst/>
                <a:cxnLst/>
                <a:rect l="l" t="t" r="r" b="b"/>
                <a:pathLst>
                  <a:path w="1803188" h="2552225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41869" y="188438"/>
                    </a:moveTo>
                    <a:cubicBezTo>
                      <a:pt x="215074" y="145519"/>
                      <a:pt x="150436" y="185873"/>
                      <a:pt x="177231" y="228792"/>
                    </a:cubicBezTo>
                    <a:cubicBezTo>
                      <a:pt x="177231" y="228792"/>
                      <a:pt x="178250" y="230426"/>
                      <a:pt x="180241" y="233612"/>
                    </a:cubicBezTo>
                    <a:cubicBezTo>
                      <a:pt x="218091" y="294203"/>
                      <a:pt x="606868" y="915478"/>
                      <a:pt x="1019787" y="1533497"/>
                    </a:cubicBezTo>
                    <a:cubicBezTo>
                      <a:pt x="1046961" y="1574170"/>
                      <a:pt x="1074240" y="1614828"/>
                      <a:pt x="1101530" y="1655311"/>
                    </a:cubicBezTo>
                    <a:cubicBezTo>
                      <a:pt x="1320192" y="1979680"/>
                      <a:pt x="1539611" y="2292832"/>
                      <a:pt x="1712008" y="2512427"/>
                    </a:cubicBezTo>
                    <a:cubicBezTo>
                      <a:pt x="1743252" y="2552225"/>
                      <a:pt x="1803188" y="2505171"/>
                      <a:pt x="1771944" y="2465373"/>
                    </a:cubicBezTo>
                    <a:cubicBezTo>
                      <a:pt x="1600451" y="2246930"/>
                      <a:pt x="1382230" y="1935385"/>
                      <a:pt x="1164714" y="1612717"/>
                    </a:cubicBezTo>
                    <a:cubicBezTo>
                      <a:pt x="1137482" y="1572321"/>
                      <a:pt x="1110262" y="1531750"/>
                      <a:pt x="1083146" y="1491165"/>
                    </a:cubicBezTo>
                    <a:cubicBezTo>
                      <a:pt x="670850" y="874078"/>
                      <a:pt x="282661" y="253740"/>
                      <a:pt x="244873" y="193250"/>
                    </a:cubicBezTo>
                    <a:cubicBezTo>
                      <a:pt x="242888" y="190072"/>
                      <a:pt x="241869" y="188438"/>
                      <a:pt x="241869" y="188438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48" name="Freeform 48"/>
              <p:cNvSpPr/>
              <p:nvPr/>
            </p:nvSpPr>
            <p:spPr>
              <a:xfrm>
                <a:off x="2089089" y="4197650"/>
                <a:ext cx="1801233" cy="1939595"/>
              </a:xfrm>
              <a:custGeom>
                <a:avLst/>
                <a:gdLst/>
                <a:ahLst/>
                <a:cxnLst/>
                <a:rect l="l" t="t" r="r" b="b"/>
                <a:pathLst>
                  <a:path w="1801233" h="1939595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4" y="0"/>
                      <a:pt x="516" y="93250"/>
                      <a:pt x="0" y="208615"/>
                    </a:cubicBezTo>
                    <a:cubicBezTo>
                      <a:pt x="516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39518" y="185088"/>
                    </a:moveTo>
                    <a:cubicBezTo>
                      <a:pt x="208274" y="145290"/>
                      <a:pt x="148338" y="192344"/>
                      <a:pt x="179582" y="232142"/>
                    </a:cubicBezTo>
                    <a:cubicBezTo>
                      <a:pt x="233078" y="300284"/>
                      <a:pt x="286440" y="371671"/>
                      <a:pt x="339803" y="444980"/>
                    </a:cubicBezTo>
                    <a:cubicBezTo>
                      <a:pt x="417712" y="552010"/>
                      <a:pt x="495617" y="663127"/>
                      <a:pt x="573925" y="774254"/>
                    </a:cubicBezTo>
                    <a:cubicBezTo>
                      <a:pt x="903978" y="1242635"/>
                      <a:pt x="1242463" y="1709012"/>
                      <a:pt x="1615589" y="1881668"/>
                    </a:cubicBezTo>
                    <a:cubicBezTo>
                      <a:pt x="1653774" y="1899338"/>
                      <a:pt x="1692332" y="1914002"/>
                      <a:pt x="1731282" y="1925393"/>
                    </a:cubicBezTo>
                    <a:cubicBezTo>
                      <a:pt x="1779844" y="1939596"/>
                      <a:pt x="1801233" y="1866459"/>
                      <a:pt x="1752671" y="1852257"/>
                    </a:cubicBezTo>
                    <a:cubicBezTo>
                      <a:pt x="1717290" y="1841909"/>
                      <a:pt x="1682274" y="1828563"/>
                      <a:pt x="1647589" y="1812513"/>
                    </a:cubicBezTo>
                    <a:cubicBezTo>
                      <a:pt x="1283907" y="1644226"/>
                      <a:pt x="957351" y="1186091"/>
                      <a:pt x="636214" y="730362"/>
                    </a:cubicBezTo>
                    <a:cubicBezTo>
                      <a:pt x="557679" y="618912"/>
                      <a:pt x="479545" y="507476"/>
                      <a:pt x="401410" y="400135"/>
                    </a:cubicBezTo>
                    <a:cubicBezTo>
                      <a:pt x="347492" y="326064"/>
                      <a:pt x="293571" y="253939"/>
                      <a:pt x="239518" y="185088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49" name="Freeform 49"/>
              <p:cNvSpPr/>
              <p:nvPr/>
            </p:nvSpPr>
            <p:spPr>
              <a:xfrm>
                <a:off x="3621515" y="5619729"/>
                <a:ext cx="1803640" cy="675361"/>
              </a:xfrm>
              <a:custGeom>
                <a:avLst/>
                <a:gdLst/>
                <a:ahLst/>
                <a:cxnLst/>
                <a:rect l="l" t="t" r="r" b="b"/>
                <a:pathLst>
                  <a:path w="1803640" h="675361">
                    <a:moveTo>
                      <a:pt x="419100" y="466746"/>
                    </a:moveTo>
                    <a:cubicBezTo>
                      <a:pt x="418584" y="351381"/>
                      <a:pt x="324917" y="258131"/>
                      <a:pt x="209550" y="258131"/>
                    </a:cubicBezTo>
                    <a:cubicBezTo>
                      <a:pt x="94183" y="258131"/>
                      <a:pt x="516" y="351381"/>
                      <a:pt x="0" y="466746"/>
                    </a:cubicBezTo>
                    <a:cubicBezTo>
                      <a:pt x="516" y="582111"/>
                      <a:pt x="94183" y="675361"/>
                      <a:pt x="209550" y="675361"/>
                    </a:cubicBezTo>
                    <a:cubicBezTo>
                      <a:pt x="324917" y="675361"/>
                      <a:pt x="418584" y="582111"/>
                      <a:pt x="419100" y="466746"/>
                    </a:cubicBezTo>
                    <a:close/>
                    <a:moveTo>
                      <a:pt x="220245" y="430178"/>
                    </a:moveTo>
                    <a:cubicBezTo>
                      <a:pt x="171682" y="415975"/>
                      <a:pt x="150293" y="489112"/>
                      <a:pt x="198856" y="503314"/>
                    </a:cubicBezTo>
                    <a:cubicBezTo>
                      <a:pt x="277857" y="526418"/>
                      <a:pt x="359333" y="537016"/>
                      <a:pt x="442604" y="537477"/>
                    </a:cubicBezTo>
                    <a:cubicBezTo>
                      <a:pt x="651301" y="538632"/>
                      <a:pt x="871588" y="475679"/>
                      <a:pt x="1091738" y="388539"/>
                    </a:cubicBezTo>
                    <a:cubicBezTo>
                      <a:pt x="1218469" y="338377"/>
                      <a:pt x="1345185" y="280285"/>
                      <a:pt x="1469599" y="222345"/>
                    </a:cubicBezTo>
                    <a:cubicBezTo>
                      <a:pt x="1493115" y="211393"/>
                      <a:pt x="1516550" y="200448"/>
                      <a:pt x="1539886" y="189563"/>
                    </a:cubicBezTo>
                    <a:cubicBezTo>
                      <a:pt x="1613512" y="155223"/>
                      <a:pt x="1686159" y="121493"/>
                      <a:pt x="1757338" y="90132"/>
                    </a:cubicBezTo>
                    <a:cubicBezTo>
                      <a:pt x="1803640" y="69731"/>
                      <a:pt x="1772916" y="0"/>
                      <a:pt x="1726614" y="20400"/>
                    </a:cubicBezTo>
                    <a:cubicBezTo>
                      <a:pt x="1654950" y="51976"/>
                      <a:pt x="1581805" y="85930"/>
                      <a:pt x="1507677" y="120505"/>
                    </a:cubicBezTo>
                    <a:cubicBezTo>
                      <a:pt x="1484354" y="131383"/>
                      <a:pt x="1460933" y="142323"/>
                      <a:pt x="1437430" y="153269"/>
                    </a:cubicBezTo>
                    <a:cubicBezTo>
                      <a:pt x="1314370" y="210578"/>
                      <a:pt x="1189047" y="268071"/>
                      <a:pt x="1063694" y="317688"/>
                    </a:cubicBezTo>
                    <a:cubicBezTo>
                      <a:pt x="853200" y="401005"/>
                      <a:pt x="642709" y="462383"/>
                      <a:pt x="443026" y="461278"/>
                    </a:cubicBezTo>
                    <a:cubicBezTo>
                      <a:pt x="366930" y="460857"/>
                      <a:pt x="292450" y="451295"/>
                      <a:pt x="220245" y="430178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0" name="Freeform 50"/>
              <p:cNvSpPr/>
              <p:nvPr/>
            </p:nvSpPr>
            <p:spPr>
              <a:xfrm>
                <a:off x="5153941" y="4644953"/>
                <a:ext cx="1802374" cy="1238657"/>
              </a:xfrm>
              <a:custGeom>
                <a:avLst/>
                <a:gdLst/>
                <a:ahLst/>
                <a:cxnLst/>
                <a:rect l="l" t="t" r="r" b="b"/>
                <a:pathLst>
                  <a:path w="1802374" h="1238657">
                    <a:moveTo>
                      <a:pt x="419100" y="1030042"/>
                    </a:moveTo>
                    <a:cubicBezTo>
                      <a:pt x="418584" y="914677"/>
                      <a:pt x="324917" y="821427"/>
                      <a:pt x="209550" y="821427"/>
                    </a:cubicBezTo>
                    <a:cubicBezTo>
                      <a:pt x="94184" y="821427"/>
                      <a:pt x="516" y="914677"/>
                      <a:pt x="0" y="1030042"/>
                    </a:cubicBezTo>
                    <a:cubicBezTo>
                      <a:pt x="516" y="1145408"/>
                      <a:pt x="94184" y="1238657"/>
                      <a:pt x="209550" y="1238657"/>
                    </a:cubicBezTo>
                    <a:cubicBezTo>
                      <a:pt x="324917" y="1238657"/>
                      <a:pt x="418584" y="1145408"/>
                      <a:pt x="419100" y="1030042"/>
                    </a:cubicBezTo>
                    <a:close/>
                    <a:moveTo>
                      <a:pt x="194188" y="995176"/>
                    </a:moveTo>
                    <a:cubicBezTo>
                      <a:pt x="147887" y="1015577"/>
                      <a:pt x="178610" y="1085308"/>
                      <a:pt x="224912" y="1064908"/>
                    </a:cubicBezTo>
                    <a:cubicBezTo>
                      <a:pt x="476334" y="954130"/>
                      <a:pt x="714608" y="771751"/>
                      <a:pt x="952329" y="589386"/>
                    </a:cubicBezTo>
                    <a:cubicBezTo>
                      <a:pt x="957332" y="585548"/>
                      <a:pt x="962336" y="581709"/>
                      <a:pt x="967341" y="577870"/>
                    </a:cubicBezTo>
                    <a:cubicBezTo>
                      <a:pt x="1224221" y="380851"/>
                      <a:pt x="1480703" y="185476"/>
                      <a:pt x="1754666" y="88701"/>
                    </a:cubicBezTo>
                    <a:cubicBezTo>
                      <a:pt x="1802374" y="71849"/>
                      <a:pt x="1776994" y="0"/>
                      <a:pt x="1729286" y="16852"/>
                    </a:cubicBezTo>
                    <a:cubicBezTo>
                      <a:pt x="1448317" y="116102"/>
                      <a:pt x="1184540" y="315254"/>
                      <a:pt x="920965" y="517408"/>
                    </a:cubicBezTo>
                    <a:cubicBezTo>
                      <a:pt x="915958" y="521248"/>
                      <a:pt x="910954" y="525087"/>
                      <a:pt x="905949" y="528926"/>
                    </a:cubicBezTo>
                    <a:cubicBezTo>
                      <a:pt x="673236" y="707450"/>
                      <a:pt x="440368" y="886709"/>
                      <a:pt x="194188" y="995176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1" name="Freeform 51"/>
              <p:cNvSpPr/>
              <p:nvPr/>
            </p:nvSpPr>
            <p:spPr>
              <a:xfrm>
                <a:off x="6686367" y="4482790"/>
                <a:ext cx="1796496" cy="423554"/>
              </a:xfrm>
              <a:custGeom>
                <a:avLst/>
                <a:gdLst/>
                <a:ahLst/>
                <a:cxnLst/>
                <a:rect l="l" t="t" r="r" b="b"/>
                <a:pathLst>
                  <a:path w="1796496" h="423554">
                    <a:moveTo>
                      <a:pt x="419100" y="214940"/>
                    </a:moveTo>
                    <a:cubicBezTo>
                      <a:pt x="418584" y="99574"/>
                      <a:pt x="324917" y="6325"/>
                      <a:pt x="209550" y="6325"/>
                    </a:cubicBezTo>
                    <a:cubicBezTo>
                      <a:pt x="94183" y="6325"/>
                      <a:pt x="516" y="99574"/>
                      <a:pt x="0" y="214940"/>
                    </a:cubicBezTo>
                    <a:cubicBezTo>
                      <a:pt x="516" y="330305"/>
                      <a:pt x="94183" y="423555"/>
                      <a:pt x="209550" y="423555"/>
                    </a:cubicBezTo>
                    <a:cubicBezTo>
                      <a:pt x="324917" y="423555"/>
                      <a:pt x="418584" y="330305"/>
                      <a:pt x="419100" y="214940"/>
                    </a:cubicBezTo>
                    <a:close/>
                    <a:moveTo>
                      <a:pt x="196860" y="179015"/>
                    </a:moveTo>
                    <a:cubicBezTo>
                      <a:pt x="149152" y="195868"/>
                      <a:pt x="174532" y="267717"/>
                      <a:pt x="222240" y="250864"/>
                    </a:cubicBezTo>
                    <a:cubicBezTo>
                      <a:pt x="547874" y="135838"/>
                      <a:pt x="890749" y="124798"/>
                      <a:pt x="1233395" y="112653"/>
                    </a:cubicBezTo>
                    <a:cubicBezTo>
                      <a:pt x="1405055" y="106568"/>
                      <a:pt x="1576691" y="100320"/>
                      <a:pt x="1746212" y="81354"/>
                    </a:cubicBezTo>
                    <a:cubicBezTo>
                      <a:pt x="1796496" y="75728"/>
                      <a:pt x="1788023" y="0"/>
                      <a:pt x="1737740" y="5626"/>
                    </a:cubicBezTo>
                    <a:cubicBezTo>
                      <a:pt x="1570127" y="24379"/>
                      <a:pt x="1400421" y="30485"/>
                      <a:pt x="1230695" y="36500"/>
                    </a:cubicBezTo>
                    <a:cubicBezTo>
                      <a:pt x="880226" y="48923"/>
                      <a:pt x="529812" y="61404"/>
                      <a:pt x="196860" y="179015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2" name="Freeform 52"/>
              <p:cNvSpPr/>
              <p:nvPr/>
            </p:nvSpPr>
            <p:spPr>
              <a:xfrm>
                <a:off x="8218793" y="4310094"/>
                <a:ext cx="1797359" cy="424801"/>
              </a:xfrm>
              <a:custGeom>
                <a:avLst/>
                <a:gdLst/>
                <a:ahLst/>
                <a:cxnLst/>
                <a:rect l="l" t="t" r="r" b="b"/>
                <a:pathLst>
                  <a:path w="1797359" h="424801">
                    <a:moveTo>
                      <a:pt x="419100" y="216186"/>
                    </a:moveTo>
                    <a:cubicBezTo>
                      <a:pt x="418584" y="100820"/>
                      <a:pt x="324917" y="7571"/>
                      <a:pt x="209550" y="7571"/>
                    </a:cubicBezTo>
                    <a:cubicBezTo>
                      <a:pt x="94183" y="7571"/>
                      <a:pt x="516" y="100820"/>
                      <a:pt x="0" y="216186"/>
                    </a:cubicBezTo>
                    <a:cubicBezTo>
                      <a:pt x="516" y="331551"/>
                      <a:pt x="94183" y="424801"/>
                      <a:pt x="209550" y="424801"/>
                    </a:cubicBezTo>
                    <a:cubicBezTo>
                      <a:pt x="324917" y="424801"/>
                      <a:pt x="418584" y="331551"/>
                      <a:pt x="419100" y="216186"/>
                    </a:cubicBezTo>
                    <a:close/>
                    <a:moveTo>
                      <a:pt x="205314" y="178322"/>
                    </a:moveTo>
                    <a:cubicBezTo>
                      <a:pt x="155031" y="183948"/>
                      <a:pt x="163503" y="259676"/>
                      <a:pt x="213786" y="254050"/>
                    </a:cubicBezTo>
                    <a:cubicBezTo>
                      <a:pt x="382238" y="235203"/>
                      <a:pt x="550795" y="217891"/>
                      <a:pt x="719354" y="200594"/>
                    </a:cubicBezTo>
                    <a:cubicBezTo>
                      <a:pt x="1062275" y="165404"/>
                      <a:pt x="1405200" y="130269"/>
                      <a:pt x="1747249" y="82469"/>
                    </a:cubicBezTo>
                    <a:cubicBezTo>
                      <a:pt x="1797359" y="75467"/>
                      <a:pt x="1786813" y="0"/>
                      <a:pt x="1736703" y="7003"/>
                    </a:cubicBezTo>
                    <a:cubicBezTo>
                      <a:pt x="1395576" y="54673"/>
                      <a:pt x="1053573" y="89697"/>
                      <a:pt x="711575" y="124792"/>
                    </a:cubicBezTo>
                    <a:cubicBezTo>
                      <a:pt x="542785" y="142113"/>
                      <a:pt x="373996" y="159450"/>
                      <a:pt x="205314" y="178322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3" name="Freeform 53"/>
              <p:cNvSpPr/>
              <p:nvPr/>
            </p:nvSpPr>
            <p:spPr>
              <a:xfrm>
                <a:off x="9751220" y="4052672"/>
                <a:ext cx="1797527" cy="510772"/>
              </a:xfrm>
              <a:custGeom>
                <a:avLst/>
                <a:gdLst/>
                <a:ahLst/>
                <a:cxnLst/>
                <a:rect l="l" t="t" r="r" b="b"/>
                <a:pathLst>
                  <a:path w="1797527" h="510772">
                    <a:moveTo>
                      <a:pt x="419100" y="302158"/>
                    </a:moveTo>
                    <a:cubicBezTo>
                      <a:pt x="418583" y="186792"/>
                      <a:pt x="324916" y="93543"/>
                      <a:pt x="209550" y="93543"/>
                    </a:cubicBezTo>
                    <a:cubicBezTo>
                      <a:pt x="94183" y="93543"/>
                      <a:pt x="516" y="186792"/>
                      <a:pt x="0" y="302158"/>
                    </a:cubicBezTo>
                    <a:cubicBezTo>
                      <a:pt x="516" y="417523"/>
                      <a:pt x="94183" y="510773"/>
                      <a:pt x="209550" y="510773"/>
                    </a:cubicBezTo>
                    <a:cubicBezTo>
                      <a:pt x="324916" y="510773"/>
                      <a:pt x="418583" y="417523"/>
                      <a:pt x="419100" y="302158"/>
                    </a:cubicBezTo>
                    <a:close/>
                    <a:moveTo>
                      <a:pt x="204276" y="264425"/>
                    </a:moveTo>
                    <a:cubicBezTo>
                      <a:pt x="154166" y="271427"/>
                      <a:pt x="164713" y="346894"/>
                      <a:pt x="214822" y="339891"/>
                    </a:cubicBezTo>
                    <a:cubicBezTo>
                      <a:pt x="481453" y="302631"/>
                      <a:pt x="747331" y="254610"/>
                      <a:pt x="1013215" y="206608"/>
                    </a:cubicBezTo>
                    <a:cubicBezTo>
                      <a:pt x="1257758" y="162458"/>
                      <a:pt x="1502306" y="118325"/>
                      <a:pt x="1747456" y="82687"/>
                    </a:cubicBezTo>
                    <a:cubicBezTo>
                      <a:pt x="1797527" y="75408"/>
                      <a:pt x="1786565" y="0"/>
                      <a:pt x="1736494" y="7279"/>
                    </a:cubicBezTo>
                    <a:cubicBezTo>
                      <a:pt x="1490485" y="43043"/>
                      <a:pt x="1245078" y="87316"/>
                      <a:pt x="999677" y="131620"/>
                    </a:cubicBezTo>
                    <a:cubicBezTo>
                      <a:pt x="734789" y="179443"/>
                      <a:pt x="469909" y="227304"/>
                      <a:pt x="204276" y="264425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4" name="Freeform 54"/>
              <p:cNvSpPr/>
              <p:nvPr/>
            </p:nvSpPr>
            <p:spPr>
              <a:xfrm>
                <a:off x="11283645" y="3870682"/>
                <a:ext cx="1792783" cy="435588"/>
              </a:xfrm>
              <a:custGeom>
                <a:avLst/>
                <a:gdLst/>
                <a:ahLst/>
                <a:cxnLst/>
                <a:rect l="l" t="t" r="r" b="b"/>
                <a:pathLst>
                  <a:path w="1792783" h="435588">
                    <a:moveTo>
                      <a:pt x="419100" y="226973"/>
                    </a:moveTo>
                    <a:cubicBezTo>
                      <a:pt x="418584" y="111607"/>
                      <a:pt x="324917" y="18358"/>
                      <a:pt x="209550" y="18358"/>
                    </a:cubicBezTo>
                    <a:cubicBezTo>
                      <a:pt x="94184" y="18358"/>
                      <a:pt x="517" y="111607"/>
                      <a:pt x="0" y="226973"/>
                    </a:cubicBezTo>
                    <a:cubicBezTo>
                      <a:pt x="517" y="342338"/>
                      <a:pt x="94184" y="435588"/>
                      <a:pt x="209550" y="435588"/>
                    </a:cubicBezTo>
                    <a:cubicBezTo>
                      <a:pt x="324917" y="435588"/>
                      <a:pt x="418584" y="342338"/>
                      <a:pt x="419100" y="226973"/>
                    </a:cubicBezTo>
                    <a:close/>
                    <a:moveTo>
                      <a:pt x="204069" y="189269"/>
                    </a:moveTo>
                    <a:cubicBezTo>
                      <a:pt x="153999" y="196548"/>
                      <a:pt x="164961" y="271956"/>
                      <a:pt x="215031" y="264677"/>
                    </a:cubicBezTo>
                    <a:cubicBezTo>
                      <a:pt x="347859" y="245367"/>
                      <a:pt x="480786" y="223520"/>
                      <a:pt x="613776" y="201709"/>
                    </a:cubicBezTo>
                    <a:cubicBezTo>
                      <a:pt x="863117" y="160815"/>
                      <a:pt x="1112684" y="120021"/>
                      <a:pt x="1362254" y="96542"/>
                    </a:cubicBezTo>
                    <a:cubicBezTo>
                      <a:pt x="1488908" y="84627"/>
                      <a:pt x="1615562" y="77176"/>
                      <a:pt x="1742186" y="76477"/>
                    </a:cubicBezTo>
                    <a:cubicBezTo>
                      <a:pt x="1792783" y="76198"/>
                      <a:pt x="1792362" y="0"/>
                      <a:pt x="1741766" y="279"/>
                    </a:cubicBezTo>
                    <a:cubicBezTo>
                      <a:pt x="1612903" y="990"/>
                      <a:pt x="1484010" y="8551"/>
                      <a:pt x="1355117" y="20677"/>
                    </a:cubicBezTo>
                    <a:cubicBezTo>
                      <a:pt x="1103817" y="44319"/>
                      <a:pt x="852513" y="85335"/>
                      <a:pt x="601444" y="126513"/>
                    </a:cubicBezTo>
                    <a:cubicBezTo>
                      <a:pt x="468910" y="148250"/>
                      <a:pt x="336440" y="170026"/>
                      <a:pt x="204069" y="189269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5" name="Freeform 55"/>
              <p:cNvSpPr/>
              <p:nvPr/>
            </p:nvSpPr>
            <p:spPr>
              <a:xfrm>
                <a:off x="12816072" y="3700445"/>
                <a:ext cx="1802138" cy="432414"/>
              </a:xfrm>
              <a:custGeom>
                <a:avLst/>
                <a:gdLst/>
                <a:ahLst/>
                <a:cxnLst/>
                <a:rect l="l" t="t" r="r" b="b"/>
                <a:pathLst>
                  <a:path w="1802138" h="432414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09339" y="170516"/>
                    </a:moveTo>
                    <a:cubicBezTo>
                      <a:pt x="158743" y="170795"/>
                      <a:pt x="159164" y="246994"/>
                      <a:pt x="209759" y="246714"/>
                    </a:cubicBezTo>
                    <a:cubicBezTo>
                      <a:pt x="255645" y="246461"/>
                      <a:pt x="301675" y="246285"/>
                      <a:pt x="347813" y="246297"/>
                    </a:cubicBezTo>
                    <a:cubicBezTo>
                      <a:pt x="475661" y="246330"/>
                      <a:pt x="604332" y="247802"/>
                      <a:pt x="732991" y="253075"/>
                    </a:cubicBezTo>
                    <a:cubicBezTo>
                      <a:pt x="1070370" y="266900"/>
                      <a:pt x="1407723" y="306767"/>
                      <a:pt x="1729721" y="416141"/>
                    </a:cubicBezTo>
                    <a:cubicBezTo>
                      <a:pt x="1777629" y="432414"/>
                      <a:pt x="1802138" y="360263"/>
                      <a:pt x="1754229" y="343990"/>
                    </a:cubicBezTo>
                    <a:cubicBezTo>
                      <a:pt x="1425315" y="232266"/>
                      <a:pt x="1080782" y="191062"/>
                      <a:pt x="736110" y="176938"/>
                    </a:cubicBezTo>
                    <a:cubicBezTo>
                      <a:pt x="606416" y="171624"/>
                      <a:pt x="476710" y="170131"/>
                      <a:pt x="347831" y="170097"/>
                    </a:cubicBezTo>
                    <a:cubicBezTo>
                      <a:pt x="301547" y="170085"/>
                      <a:pt x="255370" y="170262"/>
                      <a:pt x="209339" y="170516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6" name="Freeform 56"/>
              <p:cNvSpPr/>
              <p:nvPr/>
            </p:nvSpPr>
            <p:spPr>
              <a:xfrm>
                <a:off x="14348498" y="3871895"/>
                <a:ext cx="1802558" cy="1187565"/>
              </a:xfrm>
              <a:custGeom>
                <a:avLst/>
                <a:gdLst/>
                <a:ahLst/>
                <a:cxnLst/>
                <a:rect l="l" t="t" r="r" b="b"/>
                <a:pathLst>
                  <a:path w="1802558" h="1187565">
                    <a:moveTo>
                      <a:pt x="419100" y="208615"/>
                    </a:moveTo>
                    <a:cubicBezTo>
                      <a:pt x="418584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6" y="417230"/>
                      <a:pt x="418584" y="323980"/>
                      <a:pt x="419100" y="208615"/>
                    </a:cubicBezTo>
                    <a:close/>
                    <a:moveTo>
                      <a:pt x="221803" y="172540"/>
                    </a:moveTo>
                    <a:cubicBezTo>
                      <a:pt x="173895" y="156266"/>
                      <a:pt x="149388" y="228418"/>
                      <a:pt x="197295" y="244691"/>
                    </a:cubicBezTo>
                    <a:cubicBezTo>
                      <a:pt x="459516" y="333760"/>
                      <a:pt x="706405" y="515095"/>
                      <a:pt x="953467" y="697385"/>
                    </a:cubicBezTo>
                    <a:cubicBezTo>
                      <a:pt x="958473" y="701079"/>
                      <a:pt x="963481" y="704774"/>
                      <a:pt x="968488" y="708469"/>
                    </a:cubicBezTo>
                    <a:cubicBezTo>
                      <a:pt x="1216922" y="891797"/>
                      <a:pt x="1465800" y="1074364"/>
                      <a:pt x="1728932" y="1170243"/>
                    </a:cubicBezTo>
                    <a:cubicBezTo>
                      <a:pt x="1776471" y="1187565"/>
                      <a:pt x="1802558" y="1115970"/>
                      <a:pt x="1755020" y="1098647"/>
                    </a:cubicBezTo>
                    <a:cubicBezTo>
                      <a:pt x="1498277" y="1005098"/>
                      <a:pt x="1256041" y="825962"/>
                      <a:pt x="1013733" y="647156"/>
                    </a:cubicBezTo>
                    <a:cubicBezTo>
                      <a:pt x="1008726" y="643460"/>
                      <a:pt x="1003718" y="639764"/>
                      <a:pt x="998711" y="636070"/>
                    </a:cubicBezTo>
                    <a:cubicBezTo>
                      <a:pt x="745018" y="448888"/>
                      <a:pt x="490934" y="263956"/>
                      <a:pt x="221803" y="172540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7" name="Freeform 57"/>
              <p:cNvSpPr/>
              <p:nvPr/>
            </p:nvSpPr>
            <p:spPr>
              <a:xfrm>
                <a:off x="15880924" y="4797725"/>
                <a:ext cx="1792780" cy="487021"/>
              </a:xfrm>
              <a:custGeom>
                <a:avLst/>
                <a:gdLst/>
                <a:ahLst/>
                <a:cxnLst/>
                <a:rect l="l" t="t" r="r" b="b"/>
                <a:pathLst>
                  <a:path w="1792780" h="487021">
                    <a:moveTo>
                      <a:pt x="419100" y="208615"/>
                    </a:moveTo>
                    <a:cubicBezTo>
                      <a:pt x="418583" y="93250"/>
                      <a:pt x="324916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3" y="323981"/>
                      <a:pt x="419100" y="208615"/>
                    </a:cubicBezTo>
                    <a:close/>
                    <a:moveTo>
                      <a:pt x="222594" y="172817"/>
                    </a:moveTo>
                    <a:cubicBezTo>
                      <a:pt x="175054" y="155495"/>
                      <a:pt x="148966" y="227091"/>
                      <a:pt x="196506" y="244413"/>
                    </a:cubicBezTo>
                    <a:cubicBezTo>
                      <a:pt x="530451" y="366094"/>
                      <a:pt x="879730" y="432324"/>
                      <a:pt x="1229056" y="463567"/>
                    </a:cubicBezTo>
                    <a:cubicBezTo>
                      <a:pt x="1400564" y="478906"/>
                      <a:pt x="1572076" y="485816"/>
                      <a:pt x="1741768" y="486744"/>
                    </a:cubicBezTo>
                    <a:cubicBezTo>
                      <a:pt x="1792363" y="487021"/>
                      <a:pt x="1792780" y="410822"/>
                      <a:pt x="1742183" y="410545"/>
                    </a:cubicBezTo>
                    <a:cubicBezTo>
                      <a:pt x="1574601" y="409629"/>
                      <a:pt x="1405221" y="402819"/>
                      <a:pt x="1235844" y="387670"/>
                    </a:cubicBezTo>
                    <a:cubicBezTo>
                      <a:pt x="893071" y="357013"/>
                      <a:pt x="550292" y="292222"/>
                      <a:pt x="222594" y="172817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8" name="Freeform 58"/>
              <p:cNvSpPr/>
              <p:nvPr/>
            </p:nvSpPr>
            <p:spPr>
              <a:xfrm>
                <a:off x="17413350" y="4978536"/>
                <a:ext cx="1796275" cy="476448"/>
              </a:xfrm>
              <a:custGeom>
                <a:avLst/>
                <a:gdLst/>
                <a:ahLst/>
                <a:cxnLst/>
                <a:rect l="l" t="t" r="r" b="b"/>
                <a:pathLst>
                  <a:path w="1796275" h="476448">
                    <a:moveTo>
                      <a:pt x="419100" y="267834"/>
                    </a:moveTo>
                    <a:cubicBezTo>
                      <a:pt x="418583" y="152469"/>
                      <a:pt x="324916" y="59219"/>
                      <a:pt x="209550" y="59219"/>
                    </a:cubicBezTo>
                    <a:cubicBezTo>
                      <a:pt x="94183" y="59219"/>
                      <a:pt x="516" y="152469"/>
                      <a:pt x="0" y="267834"/>
                    </a:cubicBezTo>
                    <a:cubicBezTo>
                      <a:pt x="516" y="383200"/>
                      <a:pt x="94183" y="476449"/>
                      <a:pt x="209550" y="476449"/>
                    </a:cubicBezTo>
                    <a:cubicBezTo>
                      <a:pt x="324916" y="476449"/>
                      <a:pt x="418583" y="383200"/>
                      <a:pt x="419100" y="267834"/>
                    </a:cubicBezTo>
                    <a:close/>
                    <a:moveTo>
                      <a:pt x="209757" y="229734"/>
                    </a:moveTo>
                    <a:cubicBezTo>
                      <a:pt x="159162" y="229458"/>
                      <a:pt x="158745" y="305657"/>
                      <a:pt x="209342" y="305933"/>
                    </a:cubicBezTo>
                    <a:cubicBezTo>
                      <a:pt x="385829" y="306899"/>
                      <a:pt x="563178" y="275006"/>
                      <a:pt x="740522" y="234316"/>
                    </a:cubicBezTo>
                    <a:cubicBezTo>
                      <a:pt x="802284" y="220146"/>
                      <a:pt x="864048" y="204922"/>
                      <a:pt x="925777" y="189704"/>
                    </a:cubicBezTo>
                    <a:cubicBezTo>
                      <a:pt x="1153504" y="133566"/>
                      <a:pt x="1380721" y="77153"/>
                      <a:pt x="1605670" y="76364"/>
                    </a:cubicBezTo>
                    <a:cubicBezTo>
                      <a:pt x="1649876" y="76210"/>
                      <a:pt x="1693989" y="78220"/>
                      <a:pt x="1737996" y="82841"/>
                    </a:cubicBezTo>
                    <a:cubicBezTo>
                      <a:pt x="1788317" y="88125"/>
                      <a:pt x="1796274" y="12342"/>
                      <a:pt x="1745955" y="7057"/>
                    </a:cubicBezTo>
                    <a:cubicBezTo>
                      <a:pt x="1699212" y="2149"/>
                      <a:pt x="1652358" y="0"/>
                      <a:pt x="1605404" y="165"/>
                    </a:cubicBezTo>
                    <a:cubicBezTo>
                      <a:pt x="1374568" y="974"/>
                      <a:pt x="1141283" y="58097"/>
                      <a:pt x="907538" y="115719"/>
                    </a:cubicBezTo>
                    <a:cubicBezTo>
                      <a:pt x="846208" y="130838"/>
                      <a:pt x="784845" y="145967"/>
                      <a:pt x="723481" y="160046"/>
                    </a:cubicBezTo>
                    <a:cubicBezTo>
                      <a:pt x="551967" y="199398"/>
                      <a:pt x="380477" y="230668"/>
                      <a:pt x="209757" y="229734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9" name="Freeform 59"/>
              <p:cNvSpPr/>
              <p:nvPr/>
            </p:nvSpPr>
            <p:spPr>
              <a:xfrm>
                <a:off x="18945775" y="4814870"/>
                <a:ext cx="1951526" cy="983015"/>
              </a:xfrm>
              <a:custGeom>
                <a:avLst/>
                <a:gdLst/>
                <a:ahLst/>
                <a:cxnLst/>
                <a:rect l="l" t="t" r="r" b="b"/>
                <a:pathLst>
                  <a:path w="1951526" h="983015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7" y="93249"/>
                      <a:pt x="0" y="208615"/>
                    </a:cubicBezTo>
                    <a:cubicBezTo>
                      <a:pt x="517" y="323980"/>
                      <a:pt x="94184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13530" y="170723"/>
                    </a:moveTo>
                    <a:cubicBezTo>
                      <a:pt x="163209" y="165439"/>
                      <a:pt x="155251" y="241223"/>
                      <a:pt x="205571" y="246507"/>
                    </a:cubicBezTo>
                    <a:cubicBezTo>
                      <a:pt x="373957" y="264189"/>
                      <a:pt x="595566" y="331248"/>
                      <a:pt x="817022" y="412714"/>
                    </a:cubicBezTo>
                    <a:cubicBezTo>
                      <a:pt x="911887" y="447611"/>
                      <a:pt x="1006714" y="485191"/>
                      <a:pt x="1097378" y="522806"/>
                    </a:cubicBezTo>
                    <a:cubicBezTo>
                      <a:pt x="1437547" y="663934"/>
                      <a:pt x="1719159" y="805568"/>
                      <a:pt x="1724757" y="808387"/>
                    </a:cubicBezTo>
                    <a:cubicBezTo>
                      <a:pt x="1724808" y="808413"/>
                      <a:pt x="1724838" y="808427"/>
                      <a:pt x="1724838" y="808427"/>
                    </a:cubicBezTo>
                    <a:cubicBezTo>
                      <a:pt x="1770026" y="831188"/>
                      <a:pt x="1804304" y="763133"/>
                      <a:pt x="1759116" y="740373"/>
                    </a:cubicBezTo>
                    <a:cubicBezTo>
                      <a:pt x="1759116" y="740373"/>
                      <a:pt x="1759087" y="740358"/>
                      <a:pt x="1759031" y="740330"/>
                    </a:cubicBezTo>
                    <a:cubicBezTo>
                      <a:pt x="1753382" y="737486"/>
                      <a:pt x="1469498" y="594693"/>
                      <a:pt x="1126578" y="452422"/>
                    </a:cubicBezTo>
                    <a:cubicBezTo>
                      <a:pt x="1034981" y="414420"/>
                      <a:pt x="939174" y="376457"/>
                      <a:pt x="843329" y="341199"/>
                    </a:cubicBezTo>
                    <a:cubicBezTo>
                      <a:pt x="615254" y="257299"/>
                      <a:pt x="386902" y="188929"/>
                      <a:pt x="213530" y="170723"/>
                    </a:cubicBezTo>
                    <a:moveTo>
                      <a:pt x="1951526" y="774400"/>
                    </a:moveTo>
                    <a:cubicBezTo>
                      <a:pt x="1951010" y="659035"/>
                      <a:pt x="1857343" y="565785"/>
                      <a:pt x="1741976" y="565785"/>
                    </a:cubicBezTo>
                    <a:cubicBezTo>
                      <a:pt x="1626610" y="565785"/>
                      <a:pt x="1532942" y="659035"/>
                      <a:pt x="1532426" y="774400"/>
                    </a:cubicBezTo>
                    <a:cubicBezTo>
                      <a:pt x="1532942" y="889766"/>
                      <a:pt x="1626610" y="983015"/>
                      <a:pt x="1741976" y="983015"/>
                    </a:cubicBezTo>
                    <a:cubicBezTo>
                      <a:pt x="1857343" y="983015"/>
                      <a:pt x="1951010" y="889766"/>
                      <a:pt x="1951526" y="774400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60" name="Freeform 60"/>
              <p:cNvSpPr/>
              <p:nvPr/>
            </p:nvSpPr>
            <p:spPr>
              <a:xfrm>
                <a:off x="556663" y="1625900"/>
                <a:ext cx="1797979" cy="837192"/>
              </a:xfrm>
              <a:custGeom>
                <a:avLst/>
                <a:gdLst/>
                <a:ahLst/>
                <a:cxnLst/>
                <a:rect l="l" t="t" r="r" b="b"/>
                <a:pathLst>
                  <a:path w="1797979" h="837192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26356" y="174422"/>
                    </a:moveTo>
                    <a:cubicBezTo>
                      <a:pt x="180947" y="152104"/>
                      <a:pt x="147336" y="220490"/>
                      <a:pt x="192744" y="242808"/>
                    </a:cubicBezTo>
                    <a:cubicBezTo>
                      <a:pt x="192744" y="242808"/>
                      <a:pt x="193510" y="243186"/>
                      <a:pt x="195011" y="243922"/>
                    </a:cubicBezTo>
                    <a:cubicBezTo>
                      <a:pt x="223639" y="257970"/>
                      <a:pt x="518328" y="401910"/>
                      <a:pt x="863555" y="544750"/>
                    </a:cubicBezTo>
                    <a:cubicBezTo>
                      <a:pt x="942922" y="577589"/>
                      <a:pt x="1024958" y="610369"/>
                      <a:pt x="1107048" y="641504"/>
                    </a:cubicBezTo>
                    <a:cubicBezTo>
                      <a:pt x="1334505" y="727772"/>
                      <a:pt x="1562425" y="801271"/>
                      <a:pt x="1735929" y="829162"/>
                    </a:cubicBezTo>
                    <a:cubicBezTo>
                      <a:pt x="1785885" y="837192"/>
                      <a:pt x="1797979" y="761958"/>
                      <a:pt x="1748023" y="753928"/>
                    </a:cubicBezTo>
                    <a:cubicBezTo>
                      <a:pt x="1578593" y="726692"/>
                      <a:pt x="1356154" y="654486"/>
                      <a:pt x="1134071" y="570256"/>
                    </a:cubicBezTo>
                    <a:cubicBezTo>
                      <a:pt x="1052692" y="539391"/>
                      <a:pt x="971368" y="506893"/>
                      <a:pt x="892688" y="474339"/>
                    </a:cubicBezTo>
                    <a:cubicBezTo>
                      <a:pt x="549753" y="332447"/>
                      <a:pt x="257016" y="189468"/>
                      <a:pt x="228600" y="175525"/>
                    </a:cubicBezTo>
                    <a:cubicBezTo>
                      <a:pt x="227122" y="174799"/>
                      <a:pt x="226356" y="174422"/>
                      <a:pt x="226356" y="174422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1" name="Freeform 61"/>
              <p:cNvSpPr/>
              <p:nvPr/>
            </p:nvSpPr>
            <p:spPr>
              <a:xfrm>
                <a:off x="2089089" y="2208830"/>
                <a:ext cx="1802102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802102" h="417230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4" y="0"/>
                      <a:pt x="516" y="93250"/>
                      <a:pt x="0" y="208615"/>
                    </a:cubicBezTo>
                    <a:cubicBezTo>
                      <a:pt x="516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5597" y="170998"/>
                    </a:moveTo>
                    <a:cubicBezTo>
                      <a:pt x="165641" y="162968"/>
                      <a:pt x="153548" y="238202"/>
                      <a:pt x="203503" y="246232"/>
                    </a:cubicBezTo>
                    <a:cubicBezTo>
                      <a:pt x="416427" y="280459"/>
                      <a:pt x="636303" y="303030"/>
                      <a:pt x="856212" y="305415"/>
                    </a:cubicBezTo>
                    <a:cubicBezTo>
                      <a:pt x="866706" y="305529"/>
                      <a:pt x="877200" y="305597"/>
                      <a:pt x="887693" y="305617"/>
                    </a:cubicBezTo>
                    <a:cubicBezTo>
                      <a:pt x="1182552" y="306208"/>
                      <a:pt x="1476850" y="269757"/>
                      <a:pt x="1754163" y="176133"/>
                    </a:cubicBezTo>
                    <a:cubicBezTo>
                      <a:pt x="1802102" y="159949"/>
                      <a:pt x="1777728" y="87752"/>
                      <a:pt x="1729789" y="103937"/>
                    </a:cubicBezTo>
                    <a:cubicBezTo>
                      <a:pt x="1460325" y="194910"/>
                      <a:pt x="1174321" y="229991"/>
                      <a:pt x="887845" y="229418"/>
                    </a:cubicBezTo>
                    <a:cubicBezTo>
                      <a:pt x="877577" y="229397"/>
                      <a:pt x="867307" y="229331"/>
                      <a:pt x="857038" y="229219"/>
                    </a:cubicBezTo>
                    <a:cubicBezTo>
                      <a:pt x="640922" y="226875"/>
                      <a:pt x="424846" y="204635"/>
                      <a:pt x="215597" y="170998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2" name="Freeform 62"/>
              <p:cNvSpPr/>
              <p:nvPr/>
            </p:nvSpPr>
            <p:spPr>
              <a:xfrm>
                <a:off x="3621515" y="1226045"/>
                <a:ext cx="1805220" cy="1331435"/>
              </a:xfrm>
              <a:custGeom>
                <a:avLst/>
                <a:gdLst/>
                <a:ahLst/>
                <a:cxnLst/>
                <a:rect l="l" t="t" r="r" b="b"/>
                <a:pathLst>
                  <a:path w="1805220" h="1331435">
                    <a:moveTo>
                      <a:pt x="419100" y="1122820"/>
                    </a:moveTo>
                    <a:cubicBezTo>
                      <a:pt x="418584" y="1007455"/>
                      <a:pt x="324917" y="914205"/>
                      <a:pt x="209550" y="914205"/>
                    </a:cubicBezTo>
                    <a:cubicBezTo>
                      <a:pt x="94183" y="914205"/>
                      <a:pt x="516" y="1007455"/>
                      <a:pt x="0" y="1122820"/>
                    </a:cubicBezTo>
                    <a:cubicBezTo>
                      <a:pt x="516" y="1238185"/>
                      <a:pt x="94183" y="1331435"/>
                      <a:pt x="209550" y="1331435"/>
                    </a:cubicBezTo>
                    <a:cubicBezTo>
                      <a:pt x="324917" y="1331435"/>
                      <a:pt x="418584" y="1238185"/>
                      <a:pt x="419100" y="1122820"/>
                    </a:cubicBezTo>
                    <a:close/>
                    <a:moveTo>
                      <a:pt x="197363" y="1086722"/>
                    </a:moveTo>
                    <a:cubicBezTo>
                      <a:pt x="149425" y="1102906"/>
                      <a:pt x="173799" y="1175103"/>
                      <a:pt x="221737" y="1158918"/>
                    </a:cubicBezTo>
                    <a:cubicBezTo>
                      <a:pt x="570227" y="1041266"/>
                      <a:pt x="895343" y="777377"/>
                      <a:pt x="1220146" y="510579"/>
                    </a:cubicBezTo>
                    <a:cubicBezTo>
                      <a:pt x="1225162" y="506458"/>
                      <a:pt x="1230178" y="502338"/>
                      <a:pt x="1235194" y="498218"/>
                    </a:cubicBezTo>
                    <a:cubicBezTo>
                      <a:pt x="1409782" y="354798"/>
                      <a:pt x="1584475" y="211406"/>
                      <a:pt x="1763206" y="91467"/>
                    </a:cubicBezTo>
                    <a:cubicBezTo>
                      <a:pt x="1805220" y="63273"/>
                      <a:pt x="1762760" y="0"/>
                      <a:pt x="1720746" y="28193"/>
                    </a:cubicBezTo>
                    <a:cubicBezTo>
                      <a:pt x="1540041" y="149456"/>
                      <a:pt x="1363344" y="294332"/>
                      <a:pt x="1186825" y="439337"/>
                    </a:cubicBezTo>
                    <a:cubicBezTo>
                      <a:pt x="1181810" y="443457"/>
                      <a:pt x="1176794" y="447578"/>
                      <a:pt x="1171778" y="451698"/>
                    </a:cubicBezTo>
                    <a:cubicBezTo>
                      <a:pt x="854578" y="712251"/>
                      <a:pt x="537902" y="971753"/>
                      <a:pt x="197363" y="1086722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3" name="Freeform 63"/>
              <p:cNvSpPr/>
              <p:nvPr/>
            </p:nvSpPr>
            <p:spPr>
              <a:xfrm>
                <a:off x="5153941" y="245938"/>
                <a:ext cx="1797897" cy="1248552"/>
              </a:xfrm>
              <a:custGeom>
                <a:avLst/>
                <a:gdLst/>
                <a:ahLst/>
                <a:cxnLst/>
                <a:rect l="l" t="t" r="r" b="b"/>
                <a:pathLst>
                  <a:path w="1797897" h="1248552">
                    <a:moveTo>
                      <a:pt x="419100" y="1039937"/>
                    </a:moveTo>
                    <a:cubicBezTo>
                      <a:pt x="418584" y="924572"/>
                      <a:pt x="324917" y="831322"/>
                      <a:pt x="209550" y="831322"/>
                    </a:cubicBezTo>
                    <a:cubicBezTo>
                      <a:pt x="94184" y="831322"/>
                      <a:pt x="516" y="924572"/>
                      <a:pt x="0" y="1039937"/>
                    </a:cubicBezTo>
                    <a:cubicBezTo>
                      <a:pt x="516" y="1155302"/>
                      <a:pt x="94184" y="1248552"/>
                      <a:pt x="209550" y="1248552"/>
                    </a:cubicBezTo>
                    <a:cubicBezTo>
                      <a:pt x="324917" y="1248552"/>
                      <a:pt x="418584" y="1155302"/>
                      <a:pt x="419100" y="1039937"/>
                    </a:cubicBezTo>
                    <a:close/>
                    <a:moveTo>
                      <a:pt x="188320" y="1008300"/>
                    </a:moveTo>
                    <a:cubicBezTo>
                      <a:pt x="146306" y="1036494"/>
                      <a:pt x="188767" y="1099767"/>
                      <a:pt x="230780" y="1071574"/>
                    </a:cubicBezTo>
                    <a:cubicBezTo>
                      <a:pt x="374039" y="975439"/>
                      <a:pt x="516219" y="861297"/>
                      <a:pt x="658365" y="744861"/>
                    </a:cubicBezTo>
                    <a:cubicBezTo>
                      <a:pt x="678547" y="728329"/>
                      <a:pt x="698729" y="711751"/>
                      <a:pt x="718914" y="695174"/>
                    </a:cubicBezTo>
                    <a:cubicBezTo>
                      <a:pt x="1052722" y="421026"/>
                      <a:pt x="1386673" y="144687"/>
                      <a:pt x="1737570" y="84860"/>
                    </a:cubicBezTo>
                    <a:cubicBezTo>
                      <a:pt x="1741019" y="84272"/>
                      <a:pt x="1744468" y="83706"/>
                      <a:pt x="1747920" y="83161"/>
                    </a:cubicBezTo>
                    <a:cubicBezTo>
                      <a:pt x="1797897" y="75267"/>
                      <a:pt x="1786010" y="0"/>
                      <a:pt x="1736032" y="7893"/>
                    </a:cubicBezTo>
                    <a:cubicBezTo>
                      <a:pt x="1732274" y="8487"/>
                      <a:pt x="1728518" y="9104"/>
                      <a:pt x="1724763" y="9744"/>
                    </a:cubicBezTo>
                    <a:cubicBezTo>
                      <a:pt x="1362580" y="71495"/>
                      <a:pt x="1015754" y="352783"/>
                      <a:pt x="670553" y="636288"/>
                    </a:cubicBezTo>
                    <a:cubicBezTo>
                      <a:pt x="650393" y="652844"/>
                      <a:pt x="630236" y="669401"/>
                      <a:pt x="610078" y="685913"/>
                    </a:cubicBezTo>
                    <a:cubicBezTo>
                      <a:pt x="469851" y="800778"/>
                      <a:pt x="329648" y="913461"/>
                      <a:pt x="188320" y="1008300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4" name="Freeform 64"/>
              <p:cNvSpPr/>
              <p:nvPr/>
            </p:nvSpPr>
            <p:spPr>
              <a:xfrm>
                <a:off x="6686367" y="82850"/>
                <a:ext cx="1793168" cy="658989"/>
              </a:xfrm>
              <a:custGeom>
                <a:avLst/>
                <a:gdLst/>
                <a:ahLst/>
                <a:cxnLst/>
                <a:rect l="l" t="t" r="r" b="b"/>
                <a:pathLst>
                  <a:path w="1793168" h="658989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03606" y="170981"/>
                    </a:moveTo>
                    <a:cubicBezTo>
                      <a:pt x="153629" y="178875"/>
                      <a:pt x="165516" y="254142"/>
                      <a:pt x="215494" y="246249"/>
                    </a:cubicBezTo>
                    <a:cubicBezTo>
                      <a:pt x="248225" y="241079"/>
                      <a:pt x="281108" y="238513"/>
                      <a:pt x="314126" y="238197"/>
                    </a:cubicBezTo>
                    <a:cubicBezTo>
                      <a:pt x="543432" y="236005"/>
                      <a:pt x="778708" y="340455"/>
                      <a:pt x="1015659" y="443910"/>
                    </a:cubicBezTo>
                    <a:cubicBezTo>
                      <a:pt x="1093414" y="477859"/>
                      <a:pt x="1171331" y="511838"/>
                      <a:pt x="1249242" y="542359"/>
                    </a:cubicBezTo>
                    <a:cubicBezTo>
                      <a:pt x="1413773" y="606813"/>
                      <a:pt x="1578365" y="655618"/>
                      <a:pt x="1741375" y="658190"/>
                    </a:cubicBezTo>
                    <a:cubicBezTo>
                      <a:pt x="1791965" y="658989"/>
                      <a:pt x="1793168" y="582798"/>
                      <a:pt x="1742577" y="582000"/>
                    </a:cubicBezTo>
                    <a:cubicBezTo>
                      <a:pt x="1588254" y="579564"/>
                      <a:pt x="1432683" y="532382"/>
                      <a:pt x="1277036" y="471409"/>
                    </a:cubicBezTo>
                    <a:cubicBezTo>
                      <a:pt x="1200021" y="441239"/>
                      <a:pt x="1123009" y="407634"/>
                      <a:pt x="1046149" y="374076"/>
                    </a:cubicBezTo>
                    <a:cubicBezTo>
                      <a:pt x="798644" y="266014"/>
                      <a:pt x="552555" y="159715"/>
                      <a:pt x="313397" y="162001"/>
                    </a:cubicBezTo>
                    <a:cubicBezTo>
                      <a:pt x="276644" y="162352"/>
                      <a:pt x="240041" y="165227"/>
                      <a:pt x="203606" y="170981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5" name="Freeform 65"/>
              <p:cNvSpPr/>
              <p:nvPr/>
            </p:nvSpPr>
            <p:spPr>
              <a:xfrm>
                <a:off x="8218793" y="302117"/>
                <a:ext cx="1794561" cy="609443"/>
              </a:xfrm>
              <a:custGeom>
                <a:avLst/>
                <a:gdLst/>
                <a:ahLst/>
                <a:cxnLst/>
                <a:rect l="l" t="t" r="r" b="b"/>
                <a:pathLst>
                  <a:path w="1794561" h="609443">
                    <a:moveTo>
                      <a:pt x="419100" y="400828"/>
                    </a:moveTo>
                    <a:cubicBezTo>
                      <a:pt x="418584" y="285462"/>
                      <a:pt x="324917" y="192213"/>
                      <a:pt x="209550" y="192213"/>
                    </a:cubicBezTo>
                    <a:cubicBezTo>
                      <a:pt x="94183" y="192213"/>
                      <a:pt x="516" y="285462"/>
                      <a:pt x="0" y="400828"/>
                    </a:cubicBezTo>
                    <a:cubicBezTo>
                      <a:pt x="516" y="516193"/>
                      <a:pt x="94183" y="609443"/>
                      <a:pt x="209550" y="609443"/>
                    </a:cubicBezTo>
                    <a:cubicBezTo>
                      <a:pt x="324917" y="609443"/>
                      <a:pt x="418584" y="516193"/>
                      <a:pt x="419100" y="400828"/>
                    </a:cubicBezTo>
                    <a:close/>
                    <a:moveTo>
                      <a:pt x="210151" y="362733"/>
                    </a:moveTo>
                    <a:cubicBezTo>
                      <a:pt x="159561" y="361934"/>
                      <a:pt x="158358" y="438125"/>
                      <a:pt x="208949" y="438923"/>
                    </a:cubicBezTo>
                    <a:cubicBezTo>
                      <a:pt x="214219" y="439006"/>
                      <a:pt x="219489" y="439054"/>
                      <a:pt x="224758" y="439065"/>
                    </a:cubicBezTo>
                    <a:cubicBezTo>
                      <a:pt x="277264" y="439183"/>
                      <a:pt x="329767" y="435793"/>
                      <a:pt x="382269" y="429553"/>
                    </a:cubicBezTo>
                    <a:cubicBezTo>
                      <a:pt x="598959" y="403797"/>
                      <a:pt x="815732" y="329135"/>
                      <a:pt x="1032782" y="254499"/>
                    </a:cubicBezTo>
                    <a:cubicBezTo>
                      <a:pt x="1269315" y="173164"/>
                      <a:pt x="1506182" y="91721"/>
                      <a:pt x="1744038" y="78827"/>
                    </a:cubicBezTo>
                    <a:cubicBezTo>
                      <a:pt x="1794561" y="76088"/>
                      <a:pt x="1790436" y="0"/>
                      <a:pt x="1739914" y="2739"/>
                    </a:cubicBezTo>
                    <a:cubicBezTo>
                      <a:pt x="1495264" y="16001"/>
                      <a:pt x="1251386" y="98750"/>
                      <a:pt x="1008003" y="182440"/>
                    </a:cubicBezTo>
                    <a:cubicBezTo>
                      <a:pt x="796195" y="255274"/>
                      <a:pt x="584774" y="328747"/>
                      <a:pt x="373276" y="353885"/>
                    </a:cubicBezTo>
                    <a:cubicBezTo>
                      <a:pt x="323828" y="359762"/>
                      <a:pt x="274382" y="362977"/>
                      <a:pt x="224930" y="362866"/>
                    </a:cubicBezTo>
                    <a:cubicBezTo>
                      <a:pt x="220004" y="362855"/>
                      <a:pt x="215077" y="362810"/>
                      <a:pt x="210151" y="362733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6" name="Freeform 66"/>
              <p:cNvSpPr/>
              <p:nvPr/>
            </p:nvSpPr>
            <p:spPr>
              <a:xfrm>
                <a:off x="9751220" y="134285"/>
                <a:ext cx="1795111" cy="438882"/>
              </a:xfrm>
              <a:custGeom>
                <a:avLst/>
                <a:gdLst/>
                <a:ahLst/>
                <a:cxnLst/>
                <a:rect l="l" t="t" r="r" b="b"/>
                <a:pathLst>
                  <a:path w="1795111" h="438882">
                    <a:moveTo>
                      <a:pt x="419100" y="208615"/>
                    </a:moveTo>
                    <a:cubicBezTo>
                      <a:pt x="418583" y="93250"/>
                      <a:pt x="324916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6" y="417230"/>
                      <a:pt x="418583" y="323980"/>
                      <a:pt x="419100" y="208615"/>
                    </a:cubicBezTo>
                    <a:close/>
                    <a:moveTo>
                      <a:pt x="207487" y="170571"/>
                    </a:moveTo>
                    <a:cubicBezTo>
                      <a:pt x="156964" y="173310"/>
                      <a:pt x="161089" y="249398"/>
                      <a:pt x="211611" y="246659"/>
                    </a:cubicBezTo>
                    <a:cubicBezTo>
                      <a:pt x="236369" y="245317"/>
                      <a:pt x="261146" y="244656"/>
                      <a:pt x="285943" y="244605"/>
                    </a:cubicBezTo>
                    <a:cubicBezTo>
                      <a:pt x="497127" y="244170"/>
                      <a:pt x="709573" y="287719"/>
                      <a:pt x="922043" y="333258"/>
                    </a:cubicBezTo>
                    <a:cubicBezTo>
                      <a:pt x="932282" y="335453"/>
                      <a:pt x="942521" y="337653"/>
                      <a:pt x="952760" y="339853"/>
                    </a:cubicBezTo>
                    <a:cubicBezTo>
                      <a:pt x="1180794" y="388860"/>
                      <a:pt x="1408786" y="437902"/>
                      <a:pt x="1635155" y="438745"/>
                    </a:cubicBezTo>
                    <a:cubicBezTo>
                      <a:pt x="1671692" y="438882"/>
                      <a:pt x="1708188" y="437770"/>
                      <a:pt x="1744638" y="435217"/>
                    </a:cubicBezTo>
                    <a:cubicBezTo>
                      <a:pt x="1795111" y="431681"/>
                      <a:pt x="1789786" y="355667"/>
                      <a:pt x="1739313" y="359203"/>
                    </a:cubicBezTo>
                    <a:cubicBezTo>
                      <a:pt x="1704730" y="361626"/>
                      <a:pt x="1670104" y="362675"/>
                      <a:pt x="1635438" y="362546"/>
                    </a:cubicBezTo>
                    <a:cubicBezTo>
                      <a:pt x="1414247" y="361722"/>
                      <a:pt x="1191550" y="313232"/>
                      <a:pt x="968771" y="265354"/>
                    </a:cubicBezTo>
                    <a:cubicBezTo>
                      <a:pt x="958518" y="263151"/>
                      <a:pt x="948266" y="260948"/>
                      <a:pt x="938013" y="258751"/>
                    </a:cubicBezTo>
                    <a:cubicBezTo>
                      <a:pt x="720156" y="212057"/>
                      <a:pt x="502287" y="167959"/>
                      <a:pt x="285785" y="168405"/>
                    </a:cubicBezTo>
                    <a:cubicBezTo>
                      <a:pt x="259666" y="168459"/>
                      <a:pt x="233566" y="169157"/>
                      <a:pt x="207487" y="170571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7" name="Freeform 67"/>
              <p:cNvSpPr/>
              <p:nvPr/>
            </p:nvSpPr>
            <p:spPr>
              <a:xfrm>
                <a:off x="11283645" y="79014"/>
                <a:ext cx="1794606" cy="661096"/>
              </a:xfrm>
              <a:custGeom>
                <a:avLst/>
                <a:gdLst/>
                <a:ahLst/>
                <a:cxnLst/>
                <a:rect l="l" t="t" r="r" b="b"/>
                <a:pathLst>
                  <a:path w="1794606" h="661096">
                    <a:moveTo>
                      <a:pt x="419100" y="452481"/>
                    </a:moveTo>
                    <a:cubicBezTo>
                      <a:pt x="418584" y="337115"/>
                      <a:pt x="324917" y="243866"/>
                      <a:pt x="209550" y="243866"/>
                    </a:cubicBezTo>
                    <a:cubicBezTo>
                      <a:pt x="94184" y="243866"/>
                      <a:pt x="517" y="337115"/>
                      <a:pt x="0" y="452481"/>
                    </a:cubicBezTo>
                    <a:cubicBezTo>
                      <a:pt x="517" y="567846"/>
                      <a:pt x="94184" y="661096"/>
                      <a:pt x="209550" y="661096"/>
                    </a:cubicBezTo>
                    <a:cubicBezTo>
                      <a:pt x="324917" y="661096"/>
                      <a:pt x="418584" y="567846"/>
                      <a:pt x="419100" y="452481"/>
                    </a:cubicBezTo>
                    <a:close/>
                    <a:moveTo>
                      <a:pt x="206888" y="414474"/>
                    </a:moveTo>
                    <a:cubicBezTo>
                      <a:pt x="156415" y="418010"/>
                      <a:pt x="161739" y="494024"/>
                      <a:pt x="212213" y="490488"/>
                    </a:cubicBezTo>
                    <a:cubicBezTo>
                      <a:pt x="452576" y="473650"/>
                      <a:pt x="692587" y="378457"/>
                      <a:pt x="931637" y="282609"/>
                    </a:cubicBezTo>
                    <a:cubicBezTo>
                      <a:pt x="1187622" y="179971"/>
                      <a:pt x="1442477" y="76253"/>
                      <a:pt x="1696181" y="77715"/>
                    </a:cubicBezTo>
                    <a:cubicBezTo>
                      <a:pt x="1710747" y="77799"/>
                      <a:pt x="1725308" y="78234"/>
                      <a:pt x="1739865" y="79042"/>
                    </a:cubicBezTo>
                    <a:cubicBezTo>
                      <a:pt x="1790383" y="81847"/>
                      <a:pt x="1794606" y="5764"/>
                      <a:pt x="1744088" y="2960"/>
                    </a:cubicBezTo>
                    <a:cubicBezTo>
                      <a:pt x="1728271" y="2082"/>
                      <a:pt x="1712448" y="1608"/>
                      <a:pt x="1696620" y="1517"/>
                    </a:cubicBezTo>
                    <a:cubicBezTo>
                      <a:pt x="1433629" y="0"/>
                      <a:pt x="1168910" y="105376"/>
                      <a:pt x="903279" y="211882"/>
                    </a:cubicBezTo>
                    <a:cubicBezTo>
                      <a:pt x="671851" y="304675"/>
                      <a:pt x="439719" y="398164"/>
                      <a:pt x="206888" y="414474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8" name="Freeform 68"/>
              <p:cNvSpPr/>
              <p:nvPr/>
            </p:nvSpPr>
            <p:spPr>
              <a:xfrm>
                <a:off x="12816072" y="-88600"/>
                <a:ext cx="1804301" cy="865475"/>
              </a:xfrm>
              <a:custGeom>
                <a:avLst/>
                <a:gdLst/>
                <a:ahLst/>
                <a:cxnLst/>
                <a:rect l="l" t="t" r="r" b="b"/>
                <a:pathLst>
                  <a:path w="1804301" h="865475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11661" y="170574"/>
                    </a:moveTo>
                    <a:cubicBezTo>
                      <a:pt x="161142" y="167769"/>
                      <a:pt x="156918" y="243852"/>
                      <a:pt x="207438" y="246656"/>
                    </a:cubicBezTo>
                    <a:cubicBezTo>
                      <a:pt x="257673" y="249445"/>
                      <a:pt x="307927" y="255079"/>
                      <a:pt x="358181" y="263195"/>
                    </a:cubicBezTo>
                    <a:cubicBezTo>
                      <a:pt x="720587" y="321728"/>
                      <a:pt x="1082714" y="508354"/>
                      <a:pt x="1437861" y="694174"/>
                    </a:cubicBezTo>
                    <a:cubicBezTo>
                      <a:pt x="1453226" y="702214"/>
                      <a:pt x="1468579" y="710254"/>
                      <a:pt x="1483917" y="718283"/>
                    </a:cubicBezTo>
                    <a:cubicBezTo>
                      <a:pt x="1564635" y="760536"/>
                      <a:pt x="1644971" y="802503"/>
                      <a:pt x="1724840" y="842720"/>
                    </a:cubicBezTo>
                    <a:cubicBezTo>
                      <a:pt x="1770031" y="865475"/>
                      <a:pt x="1804301" y="797416"/>
                      <a:pt x="1759110" y="774660"/>
                    </a:cubicBezTo>
                    <a:cubicBezTo>
                      <a:pt x="1679594" y="734622"/>
                      <a:pt x="1599616" y="692838"/>
                      <a:pt x="1519256" y="650773"/>
                    </a:cubicBezTo>
                    <a:cubicBezTo>
                      <a:pt x="1503913" y="642741"/>
                      <a:pt x="1488557" y="634700"/>
                      <a:pt x="1473188" y="626658"/>
                    </a:cubicBezTo>
                    <a:cubicBezTo>
                      <a:pt x="1110493" y="436889"/>
                      <a:pt x="740293" y="247723"/>
                      <a:pt x="370331" y="187970"/>
                    </a:cubicBezTo>
                    <a:cubicBezTo>
                      <a:pt x="317435" y="179427"/>
                      <a:pt x="264537" y="173509"/>
                      <a:pt x="211661" y="170574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9" name="Freeform 69"/>
              <p:cNvSpPr/>
              <p:nvPr/>
            </p:nvSpPr>
            <p:spPr>
              <a:xfrm>
                <a:off x="14348498" y="511475"/>
                <a:ext cx="1801127" cy="1219328"/>
              </a:xfrm>
              <a:custGeom>
                <a:avLst/>
                <a:gdLst/>
                <a:ahLst/>
                <a:cxnLst/>
                <a:rect l="l" t="t" r="r" b="b"/>
                <a:pathLst>
                  <a:path w="1801127" h="1219328">
                    <a:moveTo>
                      <a:pt x="419100" y="208615"/>
                    </a:moveTo>
                    <a:cubicBezTo>
                      <a:pt x="418584" y="93250"/>
                      <a:pt x="324916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6" y="417230"/>
                      <a:pt x="418584" y="323980"/>
                      <a:pt x="419100" y="208615"/>
                    </a:cubicBezTo>
                    <a:close/>
                    <a:moveTo>
                      <a:pt x="226684" y="174585"/>
                    </a:moveTo>
                    <a:cubicBezTo>
                      <a:pt x="181493" y="151830"/>
                      <a:pt x="147223" y="219889"/>
                      <a:pt x="192414" y="242645"/>
                    </a:cubicBezTo>
                    <a:cubicBezTo>
                      <a:pt x="410285" y="352349"/>
                      <a:pt x="619605" y="511126"/>
                      <a:pt x="828453" y="669435"/>
                    </a:cubicBezTo>
                    <a:cubicBezTo>
                      <a:pt x="843514" y="680852"/>
                      <a:pt x="858572" y="692267"/>
                      <a:pt x="873630" y="703662"/>
                    </a:cubicBezTo>
                    <a:cubicBezTo>
                      <a:pt x="1153529" y="915487"/>
                      <a:pt x="1433746" y="1119794"/>
                      <a:pt x="1731452" y="1205353"/>
                    </a:cubicBezTo>
                    <a:cubicBezTo>
                      <a:pt x="1780080" y="1219328"/>
                      <a:pt x="1801127" y="1146093"/>
                      <a:pt x="1752499" y="1132117"/>
                    </a:cubicBezTo>
                    <a:cubicBezTo>
                      <a:pt x="1463064" y="1048935"/>
                      <a:pt x="1191547" y="848696"/>
                      <a:pt x="919613" y="642901"/>
                    </a:cubicBezTo>
                    <a:cubicBezTo>
                      <a:pt x="904571" y="631517"/>
                      <a:pt x="889530" y="620114"/>
                      <a:pt x="874484" y="608710"/>
                    </a:cubicBezTo>
                    <a:cubicBezTo>
                      <a:pt x="661843" y="447525"/>
                      <a:pt x="448487" y="286270"/>
                      <a:pt x="226684" y="174585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70" name="Freeform 70"/>
              <p:cNvSpPr/>
              <p:nvPr/>
            </p:nvSpPr>
            <p:spPr>
              <a:xfrm>
                <a:off x="15880924" y="1471595"/>
                <a:ext cx="1798200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8200" h="417230">
                    <a:moveTo>
                      <a:pt x="419100" y="208615"/>
                    </a:moveTo>
                    <a:cubicBezTo>
                      <a:pt x="418583" y="93250"/>
                      <a:pt x="324916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6" y="417230"/>
                      <a:pt x="418583" y="323980"/>
                      <a:pt x="419100" y="208615"/>
                    </a:cubicBezTo>
                    <a:close/>
                    <a:moveTo>
                      <a:pt x="220073" y="171997"/>
                    </a:moveTo>
                    <a:cubicBezTo>
                      <a:pt x="171445" y="158022"/>
                      <a:pt x="150397" y="231257"/>
                      <a:pt x="199026" y="245233"/>
                    </a:cubicBezTo>
                    <a:cubicBezTo>
                      <a:pt x="418624" y="308344"/>
                      <a:pt x="647247" y="332737"/>
                      <a:pt x="878050" y="332777"/>
                    </a:cubicBezTo>
                    <a:cubicBezTo>
                      <a:pt x="951109" y="332790"/>
                      <a:pt x="1024384" y="330366"/>
                      <a:pt x="1097657" y="325967"/>
                    </a:cubicBezTo>
                    <a:cubicBezTo>
                      <a:pt x="1316541" y="312828"/>
                      <a:pt x="1535404" y="282058"/>
                      <a:pt x="1748305" y="246185"/>
                    </a:cubicBezTo>
                    <a:cubicBezTo>
                      <a:pt x="1798200" y="237779"/>
                      <a:pt x="1785539" y="162638"/>
                      <a:pt x="1735646" y="171045"/>
                    </a:cubicBezTo>
                    <a:cubicBezTo>
                      <a:pt x="1525390" y="206471"/>
                      <a:pt x="1309256" y="236928"/>
                      <a:pt x="1093091" y="249904"/>
                    </a:cubicBezTo>
                    <a:cubicBezTo>
                      <a:pt x="1021347" y="254211"/>
                      <a:pt x="949599" y="256590"/>
                      <a:pt x="878064" y="256577"/>
                    </a:cubicBezTo>
                    <a:cubicBezTo>
                      <a:pt x="654433" y="256538"/>
                      <a:pt x="432869" y="233153"/>
                      <a:pt x="220073" y="171997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71" name="Freeform 71"/>
              <p:cNvSpPr/>
              <p:nvPr/>
            </p:nvSpPr>
            <p:spPr>
              <a:xfrm>
                <a:off x="17413350" y="1105235"/>
                <a:ext cx="1796489" cy="783590"/>
              </a:xfrm>
              <a:custGeom>
                <a:avLst/>
                <a:gdLst/>
                <a:ahLst/>
                <a:cxnLst/>
                <a:rect l="l" t="t" r="r" b="b"/>
                <a:pathLst>
                  <a:path w="1796489" h="783590">
                    <a:moveTo>
                      <a:pt x="419100" y="574975"/>
                    </a:moveTo>
                    <a:cubicBezTo>
                      <a:pt x="418583" y="459610"/>
                      <a:pt x="324916" y="366360"/>
                      <a:pt x="209550" y="366360"/>
                    </a:cubicBezTo>
                    <a:cubicBezTo>
                      <a:pt x="94183" y="366360"/>
                      <a:pt x="516" y="459610"/>
                      <a:pt x="0" y="574975"/>
                    </a:cubicBezTo>
                    <a:cubicBezTo>
                      <a:pt x="516" y="690340"/>
                      <a:pt x="94183" y="783590"/>
                      <a:pt x="209550" y="783590"/>
                    </a:cubicBezTo>
                    <a:cubicBezTo>
                      <a:pt x="324916" y="783590"/>
                      <a:pt x="418583" y="690340"/>
                      <a:pt x="419100" y="574975"/>
                    </a:cubicBezTo>
                    <a:close/>
                    <a:moveTo>
                      <a:pt x="203220" y="537405"/>
                    </a:moveTo>
                    <a:cubicBezTo>
                      <a:pt x="153325" y="545811"/>
                      <a:pt x="165986" y="620952"/>
                      <a:pt x="215879" y="612545"/>
                    </a:cubicBezTo>
                    <a:cubicBezTo>
                      <a:pt x="467759" y="570106"/>
                      <a:pt x="714765" y="458341"/>
                      <a:pt x="961359" y="346636"/>
                    </a:cubicBezTo>
                    <a:cubicBezTo>
                      <a:pt x="976566" y="339748"/>
                      <a:pt x="991772" y="332861"/>
                      <a:pt x="1006977" y="325994"/>
                    </a:cubicBezTo>
                    <a:cubicBezTo>
                      <a:pt x="1251776" y="215432"/>
                      <a:pt x="1496446" y="109237"/>
                      <a:pt x="1746205" y="81345"/>
                    </a:cubicBezTo>
                    <a:cubicBezTo>
                      <a:pt x="1796488" y="75729"/>
                      <a:pt x="1788031" y="0"/>
                      <a:pt x="1737748" y="5615"/>
                    </a:cubicBezTo>
                    <a:cubicBezTo>
                      <a:pt x="1480421" y="34353"/>
                      <a:pt x="1227951" y="142581"/>
                      <a:pt x="975613" y="256548"/>
                    </a:cubicBezTo>
                    <a:cubicBezTo>
                      <a:pt x="960381" y="263427"/>
                      <a:pt x="945150" y="270326"/>
                      <a:pt x="929918" y="277226"/>
                    </a:cubicBezTo>
                    <a:cubicBezTo>
                      <a:pt x="689485" y="386139"/>
                      <a:pt x="448879" y="496013"/>
                      <a:pt x="203220" y="537405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72" name="Freeform 72"/>
              <p:cNvSpPr/>
              <p:nvPr/>
            </p:nvSpPr>
            <p:spPr>
              <a:xfrm>
                <a:off x="18945775" y="940100"/>
                <a:ext cx="1951526" cy="588680"/>
              </a:xfrm>
              <a:custGeom>
                <a:avLst/>
                <a:gdLst/>
                <a:ahLst/>
                <a:cxnLst/>
                <a:rect l="l" t="t" r="r" b="b"/>
                <a:pathLst>
                  <a:path w="1951526" h="588680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4" y="0"/>
                      <a:pt x="517" y="93250"/>
                      <a:pt x="0" y="208615"/>
                    </a:cubicBezTo>
                    <a:cubicBezTo>
                      <a:pt x="517" y="323980"/>
                      <a:pt x="94184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05323" y="170750"/>
                    </a:moveTo>
                    <a:cubicBezTo>
                      <a:pt x="155037" y="176366"/>
                      <a:pt x="163494" y="252095"/>
                      <a:pt x="213780" y="246480"/>
                    </a:cubicBezTo>
                    <a:cubicBezTo>
                      <a:pt x="267996" y="240425"/>
                      <a:pt x="328402" y="237758"/>
                      <a:pt x="392976" y="237755"/>
                    </a:cubicBezTo>
                    <a:cubicBezTo>
                      <a:pt x="529859" y="237749"/>
                      <a:pt x="685224" y="249720"/>
                      <a:pt x="840377" y="267417"/>
                    </a:cubicBezTo>
                    <a:cubicBezTo>
                      <a:pt x="989531" y="284431"/>
                      <a:pt x="1138489" y="306752"/>
                      <a:pt x="1270808" y="328946"/>
                    </a:cubicBezTo>
                    <a:cubicBezTo>
                      <a:pt x="1532919" y="372910"/>
                      <a:pt x="1729775" y="416387"/>
                      <a:pt x="1733687" y="417252"/>
                    </a:cubicBezTo>
                    <a:cubicBezTo>
                      <a:pt x="1733722" y="417260"/>
                      <a:pt x="1733741" y="417264"/>
                      <a:pt x="1733741" y="417264"/>
                    </a:cubicBezTo>
                    <a:cubicBezTo>
                      <a:pt x="1783143" y="428200"/>
                      <a:pt x="1799611" y="353801"/>
                      <a:pt x="1750211" y="342866"/>
                    </a:cubicBezTo>
                    <a:cubicBezTo>
                      <a:pt x="1750211" y="342866"/>
                      <a:pt x="1750191" y="342861"/>
                      <a:pt x="1750152" y="342852"/>
                    </a:cubicBezTo>
                    <a:cubicBezTo>
                      <a:pt x="1746204" y="341979"/>
                      <a:pt x="1547709" y="298127"/>
                      <a:pt x="1283413" y="253796"/>
                    </a:cubicBezTo>
                    <a:cubicBezTo>
                      <a:pt x="1149873" y="231397"/>
                      <a:pt x="999541" y="208879"/>
                      <a:pt x="849014" y="191708"/>
                    </a:cubicBezTo>
                    <a:cubicBezTo>
                      <a:pt x="690864" y="173669"/>
                      <a:pt x="532497" y="161548"/>
                      <a:pt x="392972" y="161555"/>
                    </a:cubicBezTo>
                    <a:cubicBezTo>
                      <a:pt x="325349" y="161558"/>
                      <a:pt x="262098" y="164410"/>
                      <a:pt x="205323" y="170750"/>
                    </a:cubicBezTo>
                    <a:moveTo>
                      <a:pt x="1951526" y="380065"/>
                    </a:moveTo>
                    <a:cubicBezTo>
                      <a:pt x="1951010" y="264700"/>
                      <a:pt x="1857343" y="171450"/>
                      <a:pt x="1741976" y="171450"/>
                    </a:cubicBezTo>
                    <a:cubicBezTo>
                      <a:pt x="1626610" y="171450"/>
                      <a:pt x="1532942" y="264700"/>
                      <a:pt x="1532426" y="380065"/>
                    </a:cubicBezTo>
                    <a:cubicBezTo>
                      <a:pt x="1532942" y="495430"/>
                      <a:pt x="1626610" y="588680"/>
                      <a:pt x="1741976" y="588680"/>
                    </a:cubicBezTo>
                    <a:cubicBezTo>
                      <a:pt x="1857343" y="588680"/>
                      <a:pt x="1951010" y="495430"/>
                      <a:pt x="1951526" y="380065"/>
                    </a:cubicBezTo>
                    <a:close/>
                  </a:path>
                </a:pathLst>
              </a:custGeom>
              <a:solidFill>
                <a:srgbClr val="990A0A"/>
              </a:solidFill>
            </p:spPr>
          </p:sp>
        </p:grpSp>
      </p:grpSp>
      <p:sp>
        <p:nvSpPr>
          <p:cNvPr id="73" name="TextBox 73"/>
          <p:cNvSpPr txBox="1"/>
          <p:nvPr/>
        </p:nvSpPr>
        <p:spPr>
          <a:xfrm>
            <a:off x="2446016" y="260968"/>
            <a:ext cx="13761244" cy="706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5"/>
              </a:lnSpc>
              <a:spcBef>
                <a:spcPct val="0"/>
              </a:spcBef>
            </a:pPr>
            <a:r>
              <a:rPr lang="en-US" sz="4075">
                <a:solidFill>
                  <a:srgbClr val="000000"/>
                </a:solidFill>
                <a:latin typeface="Norwester"/>
              </a:rPr>
              <a:t>CHANGE IN BASKET PRICE OF DIFFERENT INCOME GROUPS OVER TIME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4240" y="374015"/>
            <a:ext cx="8103301" cy="7130905"/>
          </a:xfrm>
          <a:custGeom>
            <a:avLst/>
            <a:gdLst/>
            <a:ahLst/>
            <a:cxnLst/>
            <a:rect l="l" t="t" r="r" b="b"/>
            <a:pathLst>
              <a:path w="8103301" h="7130905">
                <a:moveTo>
                  <a:pt x="0" y="0"/>
                </a:moveTo>
                <a:lnTo>
                  <a:pt x="8103301" y="0"/>
                </a:lnTo>
                <a:lnTo>
                  <a:pt x="8103301" y="7130905"/>
                </a:lnTo>
                <a:lnTo>
                  <a:pt x="0" y="7130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287541" y="202565"/>
            <a:ext cx="8717452" cy="9710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Case Study on Quick Commerce Vegetable Business in Delhi: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92887" y="1951859"/>
            <a:ext cx="4502226" cy="4860703"/>
          </a:xfrm>
          <a:custGeom>
            <a:avLst/>
            <a:gdLst/>
            <a:ahLst/>
            <a:cxnLst/>
            <a:rect l="l" t="t" r="r" b="b"/>
            <a:pathLst>
              <a:path w="4502226" h="4860703">
                <a:moveTo>
                  <a:pt x="0" y="0"/>
                </a:moveTo>
                <a:lnTo>
                  <a:pt x="4502226" y="0"/>
                </a:lnTo>
                <a:lnTo>
                  <a:pt x="4502226" y="4860703"/>
                </a:lnTo>
                <a:lnTo>
                  <a:pt x="0" y="4860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907010" y="67813"/>
            <a:ext cx="13695918" cy="1556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5"/>
              </a:lnSpc>
            </a:pPr>
            <a:r>
              <a:rPr lang="en-US" sz="4453">
                <a:solidFill>
                  <a:srgbClr val="000000"/>
                </a:solidFill>
                <a:latin typeface="Canva Sans Bold"/>
              </a:rPr>
              <a:t>Market Size and Potential for Quick Commerce Vegetable Business in Delhi: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78032" y="2668395"/>
            <a:ext cx="5067882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dirty="0">
                <a:solidFill>
                  <a:srgbClr val="000000"/>
                </a:solidFill>
                <a:latin typeface="Canva Sans"/>
              </a:rPr>
              <a:t>Delhi's population drives demand for convenient grocery shopping, attracting quick commerce vegetable businesses.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400" y="1998374"/>
            <a:ext cx="4502226" cy="59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Canva Sans Bold"/>
              </a:rPr>
              <a:t>Large Population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963400" y="2050064"/>
            <a:ext cx="3917409" cy="59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Canva Sans Bold"/>
              </a:rPr>
              <a:t>Urban Lifestyle: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160791" y="2668395"/>
            <a:ext cx="5904709" cy="217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dirty="0">
                <a:solidFill>
                  <a:srgbClr val="000000"/>
                </a:solidFill>
                <a:latin typeface="Canva Sans"/>
              </a:rPr>
              <a:t>Delhi's urban lifestyle demands time-saving solutions, driving the growth of quick commerce vegetable businesses for convenient online ordering and fast delivery services.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78032" y="4532312"/>
            <a:ext cx="6018260" cy="1127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anva Sans Bold"/>
              </a:rPr>
              <a:t>Increasing Internet Penetration:</a:t>
            </a:r>
          </a:p>
          <a:p>
            <a:pPr algn="ctr">
              <a:lnSpc>
                <a:spcPts val="4900"/>
              </a:lnSpc>
            </a:pPr>
            <a:endParaRPr lang="en-US" sz="3000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78032" y="5095875"/>
            <a:ext cx="5067882" cy="217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dirty="0">
                <a:solidFill>
                  <a:srgbClr val="000000"/>
                </a:solidFill>
                <a:latin typeface="Canva Sans"/>
              </a:rPr>
              <a:t>Delhi's increasing internet penetration allows quick commerce vegetable businesses to reach a larger customer base through online platforms.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160791" y="4991100"/>
            <a:ext cx="5904709" cy="1216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Canva Sans Bold"/>
              </a:rPr>
              <a:t>Rising Disposable Income:</a:t>
            </a:r>
          </a:p>
          <a:p>
            <a:pPr algn="ctr">
              <a:lnSpc>
                <a:spcPts val="4900"/>
              </a:lnSpc>
            </a:pPr>
            <a:endParaRPr lang="en-US" sz="3500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160791" y="5630862"/>
            <a:ext cx="5904709" cy="217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dirty="0">
                <a:solidFill>
                  <a:srgbClr val="000000"/>
                </a:solidFill>
                <a:latin typeface="Canva Sans"/>
              </a:rPr>
              <a:t>Delhi's thriving economy and higher disposable income create a lucrative market for quick commerce vegetable businesses, prioritizing quality and convenience.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007603" y="7596516"/>
            <a:ext cx="10569757" cy="2690484"/>
          </a:xfrm>
          <a:custGeom>
            <a:avLst/>
            <a:gdLst/>
            <a:ahLst/>
            <a:cxnLst/>
            <a:rect l="l" t="t" r="r" b="b"/>
            <a:pathLst>
              <a:path w="10569757" h="2690484">
                <a:moveTo>
                  <a:pt x="0" y="0"/>
                </a:moveTo>
                <a:lnTo>
                  <a:pt x="10569758" y="0"/>
                </a:lnTo>
                <a:lnTo>
                  <a:pt x="10569758" y="2690484"/>
                </a:lnTo>
                <a:lnTo>
                  <a:pt x="0" y="26904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94413" y="254953"/>
            <a:ext cx="15940688" cy="145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Competitive landscape for quick commerce vegetable business in Delhi: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65075" y="2744932"/>
            <a:ext cx="474035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7" lvl="1" indent="-345439" algn="just">
              <a:lnSpc>
                <a:spcPts val="4479"/>
              </a:lnSpc>
              <a:buFont typeface="Arial"/>
              <a:buChar char="•"/>
            </a:pPr>
            <a:r>
              <a:rPr lang="en-US" sz="3199" u="sng" dirty="0">
                <a:solidFill>
                  <a:srgbClr val="000000"/>
                </a:solidFill>
                <a:latin typeface="Canva Sans Bold"/>
              </a:rPr>
              <a:t>Competitor Analysis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65075" y="4321003"/>
            <a:ext cx="5743694" cy="1091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0973" lvl="1" indent="-335487" algn="just">
              <a:lnSpc>
                <a:spcPts val="4350"/>
              </a:lnSpc>
              <a:buFont typeface="Arial"/>
              <a:buChar char="•"/>
            </a:pPr>
            <a:r>
              <a:rPr lang="en-US" sz="3107" u="sng">
                <a:solidFill>
                  <a:srgbClr val="000000"/>
                </a:solidFill>
                <a:latin typeface="Canva Sans Bold"/>
              </a:rPr>
              <a:t>Market Share Assessment</a:t>
            </a:r>
          </a:p>
          <a:p>
            <a:pPr algn="just">
              <a:lnSpc>
                <a:spcPts val="4490"/>
              </a:lnSpc>
            </a:pPr>
            <a:endParaRPr lang="en-US" sz="3107" u="sng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65075" y="5951231"/>
            <a:ext cx="7880747" cy="105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9" lvl="1" indent="-334645">
              <a:lnSpc>
                <a:spcPts val="4339"/>
              </a:lnSpc>
              <a:buFont typeface="Arial"/>
              <a:buChar char="•"/>
            </a:pPr>
            <a:r>
              <a:rPr lang="en-US" sz="3099" u="sng">
                <a:solidFill>
                  <a:srgbClr val="000000"/>
                </a:solidFill>
                <a:latin typeface="Canva Sans Bold"/>
              </a:rPr>
              <a:t>Evaluation of Competitors' Strategies</a:t>
            </a:r>
          </a:p>
          <a:p>
            <a:pPr>
              <a:lnSpc>
                <a:spcPts val="4339"/>
              </a:lnSpc>
            </a:pPr>
            <a:endParaRPr lang="en-US" sz="3099" u="sng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108770" y="2525540"/>
            <a:ext cx="10756849" cy="976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Canva Sans Bold"/>
              </a:rPr>
              <a:t>Identify and analyze existing players in the quick commerce vegetable market in Delhi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540785" y="4141707"/>
            <a:ext cx="10894316" cy="941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000000"/>
                </a:solidFill>
                <a:latin typeface="Canva Sans Bold"/>
              </a:rPr>
              <a:t>Evaluate their market share, customer base, pricing strategies, delivery options, and customer reviews.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05823" y="5495336"/>
            <a:ext cx="9382177" cy="1417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000000"/>
                </a:solidFill>
                <a:latin typeface="Canva Sans Bold"/>
              </a:rPr>
              <a:t>Assess the strengths and weaknesses of competitors to identify opportunities for differentiation and competitive advantage.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3112" y="2609768"/>
            <a:ext cx="815588" cy="815588"/>
          </a:xfrm>
          <a:custGeom>
            <a:avLst/>
            <a:gdLst/>
            <a:ahLst/>
            <a:cxnLst/>
            <a:rect l="l" t="t" r="r" b="b"/>
            <a:pathLst>
              <a:path w="815588" h="815588">
                <a:moveTo>
                  <a:pt x="0" y="0"/>
                </a:moveTo>
                <a:lnTo>
                  <a:pt x="815588" y="0"/>
                </a:lnTo>
                <a:lnTo>
                  <a:pt x="815588" y="815589"/>
                </a:lnTo>
                <a:lnTo>
                  <a:pt x="0" y="815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34352" y="6811541"/>
            <a:ext cx="574619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 Delivery Challenges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923299" y="6770901"/>
            <a:ext cx="4517889" cy="109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Price Sensitivity and Competition</a:t>
            </a:r>
          </a:p>
        </p:txBody>
      </p:sp>
      <p:sp>
        <p:nvSpPr>
          <p:cNvPr id="5" name="Freeform 5"/>
          <p:cNvSpPr/>
          <p:nvPr/>
        </p:nvSpPr>
        <p:spPr>
          <a:xfrm>
            <a:off x="12076488" y="6967538"/>
            <a:ext cx="815588" cy="815588"/>
          </a:xfrm>
          <a:custGeom>
            <a:avLst/>
            <a:gdLst/>
            <a:ahLst/>
            <a:cxnLst/>
            <a:rect l="l" t="t" r="r" b="b"/>
            <a:pathLst>
              <a:path w="815588" h="815588">
                <a:moveTo>
                  <a:pt x="0" y="0"/>
                </a:moveTo>
                <a:lnTo>
                  <a:pt x="815588" y="0"/>
                </a:lnTo>
                <a:lnTo>
                  <a:pt x="815588" y="815588"/>
                </a:lnTo>
                <a:lnTo>
                  <a:pt x="0" y="8155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893198" y="2609768"/>
            <a:ext cx="815588" cy="815588"/>
          </a:xfrm>
          <a:custGeom>
            <a:avLst/>
            <a:gdLst/>
            <a:ahLst/>
            <a:cxnLst/>
            <a:rect l="l" t="t" r="r" b="b"/>
            <a:pathLst>
              <a:path w="815588" h="815588">
                <a:moveTo>
                  <a:pt x="0" y="0"/>
                </a:moveTo>
                <a:lnTo>
                  <a:pt x="815589" y="0"/>
                </a:lnTo>
                <a:lnTo>
                  <a:pt x="815589" y="815589"/>
                </a:lnTo>
                <a:lnTo>
                  <a:pt x="0" y="815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13112" y="6727190"/>
            <a:ext cx="815588" cy="815588"/>
          </a:xfrm>
          <a:custGeom>
            <a:avLst/>
            <a:gdLst/>
            <a:ahLst/>
            <a:cxnLst/>
            <a:rect l="l" t="t" r="r" b="b"/>
            <a:pathLst>
              <a:path w="815588" h="815588">
                <a:moveTo>
                  <a:pt x="0" y="0"/>
                </a:moveTo>
                <a:lnTo>
                  <a:pt x="815588" y="0"/>
                </a:lnTo>
                <a:lnTo>
                  <a:pt x="815588" y="815589"/>
                </a:lnTo>
                <a:lnTo>
                  <a:pt x="0" y="815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366421" y="4411772"/>
            <a:ext cx="4272893" cy="5875228"/>
          </a:xfrm>
          <a:custGeom>
            <a:avLst/>
            <a:gdLst/>
            <a:ahLst/>
            <a:cxnLst/>
            <a:rect l="l" t="t" r="r" b="b"/>
            <a:pathLst>
              <a:path w="4272893" h="5875228">
                <a:moveTo>
                  <a:pt x="0" y="0"/>
                </a:moveTo>
                <a:lnTo>
                  <a:pt x="4272894" y="0"/>
                </a:lnTo>
                <a:lnTo>
                  <a:pt x="4272894" y="5875228"/>
                </a:lnTo>
                <a:lnTo>
                  <a:pt x="0" y="58752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19478" y="396592"/>
            <a:ext cx="16566779" cy="165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Canva Sans Bold"/>
              </a:rPr>
              <a:t>Key challenges faced by the quick commerce vegetable business in Delhi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892076" y="2708292"/>
            <a:ext cx="463486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Customer Expectations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19478" y="2720065"/>
            <a:ext cx="6938010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Maintaining Freshness and Quality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03753" y="3403282"/>
            <a:ext cx="6211512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Address the challenge of last-mile delivery in a densely populated and traffic-prone city like Delhi.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19478" y="3403282"/>
            <a:ext cx="5160484" cy="246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Understand the logistical challenges such as maintaining the freshness of vegetables during storage and transportation.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19478" y="7568814"/>
            <a:ext cx="5429277" cy="1477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61"/>
              </a:lnSpc>
            </a:pPr>
            <a:r>
              <a:rPr lang="en-US" sz="2829">
                <a:solidFill>
                  <a:srgbClr val="000000"/>
                </a:solidFill>
                <a:latin typeface="Canva Sans"/>
              </a:rPr>
              <a:t>Manage customer expectations regarding delivery time, quality, and product variety.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569070" y="8023121"/>
            <a:ext cx="5746195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Overcome price sensitivity and competition from existing players by offering unique value and discounts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06132" y="3507884"/>
            <a:ext cx="7681868" cy="6952090"/>
          </a:xfrm>
          <a:custGeom>
            <a:avLst/>
            <a:gdLst/>
            <a:ahLst/>
            <a:cxnLst/>
            <a:rect l="l" t="t" r="r" b="b"/>
            <a:pathLst>
              <a:path w="7681868" h="6952090">
                <a:moveTo>
                  <a:pt x="0" y="0"/>
                </a:moveTo>
                <a:lnTo>
                  <a:pt x="7681868" y="0"/>
                </a:lnTo>
                <a:lnTo>
                  <a:pt x="7681868" y="6952090"/>
                </a:lnTo>
                <a:lnTo>
                  <a:pt x="0" y="69520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566837" y="58977"/>
            <a:ext cx="1880229" cy="1319579"/>
          </a:xfrm>
          <a:custGeom>
            <a:avLst/>
            <a:gdLst/>
            <a:ahLst/>
            <a:cxnLst/>
            <a:rect l="l" t="t" r="r" b="b"/>
            <a:pathLst>
              <a:path w="1880229" h="1319579">
                <a:moveTo>
                  <a:pt x="0" y="0"/>
                </a:moveTo>
                <a:lnTo>
                  <a:pt x="1880229" y="0"/>
                </a:lnTo>
                <a:lnTo>
                  <a:pt x="1880229" y="1319579"/>
                </a:lnTo>
                <a:lnTo>
                  <a:pt x="0" y="13195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952053" y="1960134"/>
            <a:ext cx="11167055" cy="871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7"/>
              </a:lnSpc>
            </a:pPr>
            <a:r>
              <a:rPr lang="en-US" sz="2599">
                <a:solidFill>
                  <a:srgbClr val="000000"/>
                </a:solidFill>
                <a:latin typeface="Canva Sans Bold"/>
              </a:rPr>
              <a:t>Make a strong brand presence through effective marketing and advertising strategies to build customer base.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55272" y="253730"/>
            <a:ext cx="6383893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  <a:spcBef>
                <a:spcPct val="0"/>
              </a:spcBef>
            </a:pPr>
            <a:r>
              <a:rPr lang="en-US" sz="5499" dirty="0">
                <a:solidFill>
                  <a:srgbClr val="000000"/>
                </a:solidFill>
                <a:latin typeface="Norwester"/>
              </a:rPr>
              <a:t>KEY SUCCESS FACTORS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80793" y="1931559"/>
            <a:ext cx="5311016" cy="580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Canva Sans Bold"/>
              </a:rPr>
              <a:t>Strong Brand Presence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0793" y="8485503"/>
            <a:ext cx="5746195" cy="580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Canva Sans Bold"/>
              </a:rPr>
              <a:t>Innovation and Adaptation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0793" y="3387567"/>
            <a:ext cx="5746195" cy="537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Variety of Fresh Vegetables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0793" y="4963636"/>
            <a:ext cx="5746195" cy="537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Customer Service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80793" y="6540816"/>
            <a:ext cx="5746195" cy="1099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Competitive Pricing and Discounts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92295" y="3203735"/>
            <a:ext cx="9886573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 Bold"/>
              </a:rPr>
              <a:t>Provide a wide variety of fresh and high-quality vegetables, including both seasonal and non-seasonal options.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51688" y="4804569"/>
            <a:ext cx="11765290" cy="893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800" dirty="0">
                <a:solidFill>
                  <a:srgbClr val="000000"/>
                </a:solidFill>
                <a:latin typeface="Canva Sans Bold"/>
              </a:rPr>
              <a:t>Prioritize exceptional customer service  responses to queries or complaints and hassle-free return or exchange policies.</a:t>
            </a:r>
            <a:endParaRPr lang="en-US" sz="2800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952053" y="6415880"/>
            <a:ext cx="11381331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 dirty="0">
                <a:solidFill>
                  <a:srgbClr val="000000"/>
                </a:solidFill>
                <a:latin typeface="Canva Sans Bold"/>
              </a:rPr>
              <a:t>Offer competitive prices, </a:t>
            </a:r>
            <a:r>
              <a:rPr lang="en-US" sz="2599" dirty="0" smtClean="0">
                <a:solidFill>
                  <a:srgbClr val="000000"/>
                </a:solidFill>
                <a:latin typeface="Canva Sans Bold"/>
              </a:rPr>
              <a:t>attractive discounts  </a:t>
            </a:r>
            <a:r>
              <a:rPr lang="en-US" sz="2599" dirty="0">
                <a:solidFill>
                  <a:srgbClr val="000000"/>
                </a:solidFill>
                <a:latin typeface="Canva Sans Bold"/>
              </a:rPr>
              <a:t>to attract and retain customers.</a:t>
            </a:r>
            <a:endParaRPr lang="en-US" sz="2599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354366" y="8495027"/>
            <a:ext cx="11169599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 Bold"/>
              </a:rPr>
              <a:t>Continuously innovate and adapt to changing market trends and customer preferences.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963504" y="0"/>
            <a:ext cx="2324496" cy="2333246"/>
          </a:xfrm>
          <a:custGeom>
            <a:avLst/>
            <a:gdLst/>
            <a:ahLst/>
            <a:cxnLst/>
            <a:rect l="l" t="t" r="r" b="b"/>
            <a:pathLst>
              <a:path w="2324496" h="2333246">
                <a:moveTo>
                  <a:pt x="0" y="0"/>
                </a:moveTo>
                <a:lnTo>
                  <a:pt x="2324496" y="0"/>
                </a:lnTo>
                <a:lnTo>
                  <a:pt x="2324496" y="2333246"/>
                </a:lnTo>
                <a:lnTo>
                  <a:pt x="0" y="2333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970423" y="3923784"/>
            <a:ext cx="4317577" cy="2439431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>
            <a:off x="-69070" y="8430570"/>
            <a:ext cx="3030906" cy="1856430"/>
          </a:xfrm>
          <a:custGeom>
            <a:avLst/>
            <a:gdLst/>
            <a:ahLst/>
            <a:cxnLst/>
            <a:rect l="l" t="t" r="r" b="b"/>
            <a:pathLst>
              <a:path w="3030906" h="1856430">
                <a:moveTo>
                  <a:pt x="0" y="0"/>
                </a:moveTo>
                <a:lnTo>
                  <a:pt x="3030906" y="0"/>
                </a:lnTo>
                <a:lnTo>
                  <a:pt x="3030906" y="1856430"/>
                </a:lnTo>
                <a:lnTo>
                  <a:pt x="0" y="18564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543552" y="246201"/>
            <a:ext cx="8412123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  <a:spcBef>
                <a:spcPct val="0"/>
              </a:spcBef>
            </a:pPr>
            <a:r>
              <a:rPr lang="en-US" sz="5499" dirty="0">
                <a:solidFill>
                  <a:srgbClr val="000000"/>
                </a:solidFill>
                <a:latin typeface="Norwester"/>
              </a:rPr>
              <a:t>LEARNINGS/KEY TAKEAWAYS: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065764" y="5153025"/>
            <a:ext cx="4156472" cy="162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</a:pPr>
            <a:r>
              <a:rPr lang="en-US" sz="5499" dirty="0">
                <a:solidFill>
                  <a:srgbClr val="000000"/>
                </a:solidFill>
                <a:latin typeface="Norwester"/>
              </a:rPr>
              <a:t>FUTURE SCOPE:</a:t>
            </a:r>
          </a:p>
          <a:p>
            <a:pPr algn="ctr">
              <a:lnSpc>
                <a:spcPts val="6324"/>
              </a:lnSpc>
              <a:spcBef>
                <a:spcPct val="0"/>
              </a:spcBef>
            </a:pPr>
            <a:endParaRPr lang="en-US" sz="5499" dirty="0">
              <a:solidFill>
                <a:srgbClr val="000000"/>
              </a:solidFill>
              <a:latin typeface="Norwester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99921" y="981075"/>
            <a:ext cx="15812917" cy="3527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6"/>
              </a:lnSpc>
            </a:pPr>
            <a:endParaRPr/>
          </a:p>
          <a:p>
            <a:pPr marL="616263" lvl="1" indent="-308132">
              <a:lnSpc>
                <a:spcPts val="3996"/>
              </a:lnSpc>
              <a:buFont typeface="Arial"/>
              <a:buChar char="•"/>
            </a:pPr>
            <a:r>
              <a:rPr lang="en-US" sz="2854">
                <a:solidFill>
                  <a:srgbClr val="000000"/>
                </a:solidFill>
                <a:latin typeface="Canva Sans Bold"/>
              </a:rPr>
              <a:t>Data extraction can be challenging, particularly with large datasets and multiple sources, requiring careful handling and organization.</a:t>
            </a:r>
          </a:p>
          <a:p>
            <a:pPr>
              <a:lnSpc>
                <a:spcPts val="3996"/>
              </a:lnSpc>
            </a:pPr>
            <a:endParaRPr lang="en-US" sz="2854">
              <a:solidFill>
                <a:srgbClr val="000000"/>
              </a:solidFill>
              <a:latin typeface="Canva Sans Bold"/>
            </a:endParaRPr>
          </a:p>
          <a:p>
            <a:pPr marL="616263" lvl="1" indent="-308132">
              <a:lnSpc>
                <a:spcPts val="3996"/>
              </a:lnSpc>
              <a:buFont typeface="Arial"/>
              <a:buChar char="•"/>
            </a:pPr>
            <a:r>
              <a:rPr lang="en-US" sz="2854">
                <a:solidFill>
                  <a:srgbClr val="000000"/>
                </a:solidFill>
                <a:latin typeface="Canva Sans Bold"/>
              </a:rPr>
              <a:t>When analyzing data, it is important to consider the context and be mindful of the assumptions made during calculations to ensure accurate and meaningful insights are derived.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46383" y="6238110"/>
            <a:ext cx="15812917" cy="3020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6263" lvl="1" indent="-308132">
              <a:lnSpc>
                <a:spcPts val="3996"/>
              </a:lnSpc>
              <a:buFont typeface="Arial"/>
              <a:buChar char="•"/>
            </a:pPr>
            <a:r>
              <a:rPr lang="en-US" sz="2854">
                <a:solidFill>
                  <a:srgbClr val="000000"/>
                </a:solidFill>
                <a:latin typeface="Canva Sans Bold"/>
              </a:rPr>
              <a:t>Consider analyzing the quantity of vegetables sold for a comprehensive market view.</a:t>
            </a:r>
          </a:p>
          <a:p>
            <a:pPr>
              <a:lnSpc>
                <a:spcPts val="3996"/>
              </a:lnSpc>
            </a:pPr>
            <a:endParaRPr lang="en-US" sz="2854">
              <a:solidFill>
                <a:srgbClr val="000000"/>
              </a:solidFill>
              <a:latin typeface="Canva Sans Bold"/>
            </a:endParaRPr>
          </a:p>
          <a:p>
            <a:pPr marL="616263" lvl="1" indent="-308132">
              <a:lnSpc>
                <a:spcPts val="3996"/>
              </a:lnSpc>
              <a:buFont typeface="Arial"/>
              <a:buChar char="•"/>
            </a:pPr>
            <a:r>
              <a:rPr lang="en-US" sz="2854">
                <a:solidFill>
                  <a:srgbClr val="000000"/>
                </a:solidFill>
                <a:latin typeface="Canva Sans Bold"/>
              </a:rPr>
              <a:t>Enhance analysis by exploring factors like consumer preferences, market competition, and emerging trends, using advanced data analytics techniques and machine learning algorithms for improved forecasting accuracy.</a:t>
            </a:r>
          </a:p>
          <a:p>
            <a:pPr>
              <a:lnSpc>
                <a:spcPts val="3996"/>
              </a:lnSpc>
            </a:pPr>
            <a:endParaRPr lang="en-US" sz="2854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02005" y="2240356"/>
            <a:ext cx="16346641" cy="5939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9259" lvl="1" indent="-404629">
              <a:lnSpc>
                <a:spcPts val="5247"/>
              </a:lnSpc>
              <a:buFont typeface="Arial"/>
              <a:buChar char="•"/>
            </a:pPr>
            <a:r>
              <a:rPr lang="en-US" sz="3748">
                <a:solidFill>
                  <a:srgbClr val="000000"/>
                </a:solidFill>
                <a:latin typeface="Canva Sans Bold"/>
              </a:rPr>
              <a:t>The vegetable market analysis project shed light on the price trends and preferences of different income groups in Noida.</a:t>
            </a:r>
          </a:p>
          <a:p>
            <a:pPr>
              <a:lnSpc>
                <a:spcPts val="5247"/>
              </a:lnSpc>
            </a:pPr>
            <a:endParaRPr lang="en-US" sz="3748">
              <a:solidFill>
                <a:srgbClr val="000000"/>
              </a:solidFill>
              <a:latin typeface="Canva Sans Bold"/>
            </a:endParaRPr>
          </a:p>
          <a:p>
            <a:pPr marL="809259" lvl="1" indent="-404629">
              <a:lnSpc>
                <a:spcPts val="5247"/>
              </a:lnSpc>
              <a:buFont typeface="Arial"/>
              <a:buChar char="•"/>
            </a:pPr>
            <a:r>
              <a:rPr lang="en-US" sz="3748">
                <a:solidFill>
                  <a:srgbClr val="000000"/>
                </a:solidFill>
                <a:latin typeface="Canva Sans Bold"/>
              </a:rPr>
              <a:t>It emphasized the importance of tailoring strategies to address affordability concerns and meet the diverse needs of consumers.</a:t>
            </a:r>
          </a:p>
          <a:p>
            <a:pPr>
              <a:lnSpc>
                <a:spcPts val="5247"/>
              </a:lnSpc>
            </a:pPr>
            <a:endParaRPr lang="en-US" sz="3748">
              <a:solidFill>
                <a:srgbClr val="000000"/>
              </a:solidFill>
              <a:latin typeface="Canva Sans Bold"/>
            </a:endParaRPr>
          </a:p>
          <a:p>
            <a:pPr marL="809259" lvl="1" indent="-404629" algn="l">
              <a:lnSpc>
                <a:spcPts val="5247"/>
              </a:lnSpc>
              <a:buFont typeface="Arial"/>
              <a:buChar char="•"/>
            </a:pPr>
            <a:r>
              <a:rPr lang="en-US" sz="3748">
                <a:solidFill>
                  <a:srgbClr val="000000"/>
                </a:solidFill>
                <a:latin typeface="Canva Sans Bold"/>
              </a:rPr>
              <a:t>The findings underscored the potential for the quick commerce vegetable business in Delhi and the significance of online platforms in catering to the urban lifestyle.</a:t>
            </a:r>
          </a:p>
        </p:txBody>
      </p:sp>
      <p:sp>
        <p:nvSpPr>
          <p:cNvPr id="3" name="Freeform 3"/>
          <p:cNvSpPr/>
          <p:nvPr/>
        </p:nvSpPr>
        <p:spPr>
          <a:xfrm>
            <a:off x="14365675" y="7648385"/>
            <a:ext cx="3482971" cy="2638615"/>
          </a:xfrm>
          <a:custGeom>
            <a:avLst/>
            <a:gdLst/>
            <a:ahLst/>
            <a:cxnLst/>
            <a:rect l="l" t="t" r="r" b="b"/>
            <a:pathLst>
              <a:path w="3482971" h="2638615">
                <a:moveTo>
                  <a:pt x="0" y="0"/>
                </a:moveTo>
                <a:lnTo>
                  <a:pt x="3482971" y="0"/>
                </a:lnTo>
                <a:lnTo>
                  <a:pt x="3482971" y="2638615"/>
                </a:lnTo>
                <a:lnTo>
                  <a:pt x="0" y="2638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7258029"/>
            <a:ext cx="4466176" cy="3028971"/>
          </a:xfrm>
          <a:custGeom>
            <a:avLst/>
            <a:gdLst/>
            <a:ahLst/>
            <a:cxnLst/>
            <a:rect l="l" t="t" r="r" b="b"/>
            <a:pathLst>
              <a:path w="4733009" h="3419599">
                <a:moveTo>
                  <a:pt x="0" y="0"/>
                </a:moveTo>
                <a:lnTo>
                  <a:pt x="4733009" y="0"/>
                </a:lnTo>
                <a:lnTo>
                  <a:pt x="4733009" y="3419599"/>
                </a:lnTo>
                <a:lnTo>
                  <a:pt x="0" y="34195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355550" y="231775"/>
            <a:ext cx="6007410" cy="1463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76"/>
              </a:lnSpc>
              <a:spcBef>
                <a:spcPct val="0"/>
              </a:spcBef>
            </a:pPr>
            <a:r>
              <a:rPr lang="en-US" sz="9892">
                <a:solidFill>
                  <a:srgbClr val="000000"/>
                </a:solidFill>
                <a:latin typeface="Norwester"/>
              </a:rPr>
              <a:t>CONCLUSION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64921" y="90549"/>
            <a:ext cx="1890481" cy="1876302"/>
          </a:xfrm>
          <a:custGeom>
            <a:avLst/>
            <a:gdLst/>
            <a:ahLst/>
            <a:cxnLst/>
            <a:rect l="l" t="t" r="r" b="b"/>
            <a:pathLst>
              <a:path w="1890481" h="1876302">
                <a:moveTo>
                  <a:pt x="0" y="0"/>
                </a:moveTo>
                <a:lnTo>
                  <a:pt x="1890481" y="0"/>
                </a:lnTo>
                <a:lnTo>
                  <a:pt x="1890481" y="1876302"/>
                </a:lnTo>
                <a:lnTo>
                  <a:pt x="0" y="1876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110162" y="6632665"/>
            <a:ext cx="4206428" cy="3654335"/>
          </a:xfrm>
          <a:custGeom>
            <a:avLst/>
            <a:gdLst/>
            <a:ahLst/>
            <a:cxnLst/>
            <a:rect l="l" t="t" r="r" b="b"/>
            <a:pathLst>
              <a:path w="4206428" h="3654335">
                <a:moveTo>
                  <a:pt x="0" y="0"/>
                </a:moveTo>
                <a:lnTo>
                  <a:pt x="4206428" y="0"/>
                </a:lnTo>
                <a:lnTo>
                  <a:pt x="4206428" y="3654335"/>
                </a:lnTo>
                <a:lnTo>
                  <a:pt x="0" y="36543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0" y="6567709"/>
            <a:ext cx="2980174" cy="378424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376732" y="2295014"/>
            <a:ext cx="16655371" cy="466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The project providers for their trust, allowing us to showcase our skills and make a meaningful impact.</a:t>
            </a:r>
          </a:p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Our dedicated team members for their hard work in conducting the analysis.</a:t>
            </a:r>
          </a:p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Our mentors and guides for their invaluable support and guidance throughout the project.</a:t>
            </a:r>
          </a:p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Everyone present today for their time and attention.</a:t>
            </a:r>
          </a:p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The Selenium library in Python for facilitating data extraction and analysis.</a:t>
            </a:r>
          </a:p>
          <a:p>
            <a:pPr algn="ctr">
              <a:lnSpc>
                <a:spcPts val="4328"/>
              </a:lnSpc>
            </a:pPr>
            <a:endParaRPr lang="en-US" sz="3092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075437" y="593036"/>
            <a:ext cx="7580829" cy="1373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51"/>
              </a:lnSpc>
              <a:spcBef>
                <a:spcPct val="0"/>
              </a:spcBef>
            </a:pPr>
            <a:r>
              <a:rPr lang="en-US" sz="9348">
                <a:solidFill>
                  <a:srgbClr val="000000"/>
                </a:solidFill>
                <a:latin typeface="League Sparta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4514" y="249864"/>
            <a:ext cx="6002774" cy="936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Canva Sans Bold"/>
              </a:rPr>
              <a:t>INTRODUCTION :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84339" y="1423961"/>
            <a:ext cx="16363584" cy="7834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Welcome to the Vegetable Market Analysis presentation!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Our team has conducted an in-depth analysis of the vegetable market in Noida.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In this presentation, we will share our findings and insights on various aspects of the market.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By examining average monthly prices, comparing prices with nearby markets, 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analyzing seasonal variations, studying income groups, and exploring the quick commerce vegetable business, we aim to provide a comprehensive understanding of the market dynamics.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Our research involved the use of the Selenium library in Python for efficient data extraction from online sources.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•The case study explores the market size and potential, competitive landscape, key challenges, key success factors, and the role of technology in improving operations and customer experience.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•The research aims to provide fresh insights into the vegetable market and the quick commerce vegetable business in Delhi.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1404" y="749696"/>
            <a:ext cx="4516160" cy="936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Canva Sans Bold"/>
              </a:rPr>
              <a:t>OBJECTIVES: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21404" y="2068957"/>
            <a:ext cx="16737896" cy="7189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•Collect comprehensive and reliable data from the website to support the analysis of the vegetable market.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•Conduct an analysis of the vegetable market in Noida.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•Understand price trends and variations in vegetable prices.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•Identify seasonal vegetables based on price analysis.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•Analyze the preferences of different income groups in the vegetable market.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•Compare vegetable prices in Noida with nearby markets.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•Provide actionable recommendations for stakeholders in the vegetable market to make informed decisions.</a:t>
            </a:r>
          </a:p>
          <a:p>
            <a:pPr algn="ctr">
              <a:lnSpc>
                <a:spcPts val="5745"/>
              </a:lnSpc>
            </a:pPr>
            <a:endParaRPr lang="en-US" sz="3399" spc="3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417712" y="5483741"/>
            <a:ext cx="8857785" cy="8525618"/>
          </a:xfrm>
          <a:custGeom>
            <a:avLst/>
            <a:gdLst/>
            <a:ahLst/>
            <a:cxnLst/>
            <a:rect l="l" t="t" r="r" b="b"/>
            <a:pathLst>
              <a:path w="8857785" h="8525618">
                <a:moveTo>
                  <a:pt x="0" y="0"/>
                </a:moveTo>
                <a:lnTo>
                  <a:pt x="8857785" y="0"/>
                </a:lnTo>
                <a:lnTo>
                  <a:pt x="8857785" y="8525618"/>
                </a:lnTo>
                <a:lnTo>
                  <a:pt x="0" y="8525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795604" y="-3545652"/>
            <a:ext cx="7833366" cy="7539615"/>
          </a:xfrm>
          <a:custGeom>
            <a:avLst/>
            <a:gdLst/>
            <a:ahLst/>
            <a:cxnLst/>
            <a:rect l="l" t="t" r="r" b="b"/>
            <a:pathLst>
              <a:path w="7833366" h="7539615">
                <a:moveTo>
                  <a:pt x="0" y="0"/>
                </a:moveTo>
                <a:lnTo>
                  <a:pt x="7833366" y="0"/>
                </a:lnTo>
                <a:lnTo>
                  <a:pt x="7833366" y="7539615"/>
                </a:lnTo>
                <a:lnTo>
                  <a:pt x="0" y="7539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672684" y="6614741"/>
            <a:ext cx="2828925" cy="4114800"/>
          </a:xfrm>
          <a:custGeom>
            <a:avLst/>
            <a:gdLst/>
            <a:ahLst/>
            <a:cxnLst/>
            <a:rect l="l" t="t" r="r" b="b"/>
            <a:pathLst>
              <a:path w="2828925" h="4114800">
                <a:moveTo>
                  <a:pt x="0" y="0"/>
                </a:moveTo>
                <a:lnTo>
                  <a:pt x="2828925" y="0"/>
                </a:lnTo>
                <a:lnTo>
                  <a:pt x="282892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161912" y="2844427"/>
            <a:ext cx="2684693" cy="2299073"/>
          </a:xfrm>
          <a:custGeom>
            <a:avLst/>
            <a:gdLst/>
            <a:ahLst/>
            <a:cxnLst/>
            <a:rect l="l" t="t" r="r" b="b"/>
            <a:pathLst>
              <a:path w="2684693" h="2299073">
                <a:moveTo>
                  <a:pt x="0" y="0"/>
                </a:moveTo>
                <a:lnTo>
                  <a:pt x="2684693" y="0"/>
                </a:lnTo>
                <a:lnTo>
                  <a:pt x="2684693" y="2299073"/>
                </a:lnTo>
                <a:lnTo>
                  <a:pt x="0" y="22990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617153" y="7883992"/>
            <a:ext cx="2713588" cy="2238711"/>
          </a:xfrm>
          <a:custGeom>
            <a:avLst/>
            <a:gdLst/>
            <a:ahLst/>
            <a:cxnLst/>
            <a:rect l="l" t="t" r="r" b="b"/>
            <a:pathLst>
              <a:path w="2713588" h="2238711">
                <a:moveTo>
                  <a:pt x="0" y="0"/>
                </a:moveTo>
                <a:lnTo>
                  <a:pt x="2713589" y="0"/>
                </a:lnTo>
                <a:lnTo>
                  <a:pt x="2713589" y="2238710"/>
                </a:lnTo>
                <a:lnTo>
                  <a:pt x="0" y="22387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67139" y="1884455"/>
            <a:ext cx="9706063" cy="5914329"/>
          </a:xfrm>
          <a:custGeom>
            <a:avLst/>
            <a:gdLst/>
            <a:ahLst/>
            <a:cxnLst/>
            <a:rect l="l" t="t" r="r" b="b"/>
            <a:pathLst>
              <a:path w="9706063" h="5914329">
                <a:moveTo>
                  <a:pt x="0" y="0"/>
                </a:moveTo>
                <a:lnTo>
                  <a:pt x="9706063" y="0"/>
                </a:lnTo>
                <a:lnTo>
                  <a:pt x="9706063" y="5914329"/>
                </a:lnTo>
                <a:lnTo>
                  <a:pt x="0" y="59143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58" t="-1856" r="-1243" b="-185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89359" y="7929989"/>
            <a:ext cx="2462792" cy="2489955"/>
          </a:xfrm>
          <a:custGeom>
            <a:avLst/>
            <a:gdLst/>
            <a:ahLst/>
            <a:cxnLst/>
            <a:rect l="l" t="t" r="r" b="b"/>
            <a:pathLst>
              <a:path w="2462792" h="2489955">
                <a:moveTo>
                  <a:pt x="0" y="0"/>
                </a:moveTo>
                <a:lnTo>
                  <a:pt x="2462792" y="0"/>
                </a:lnTo>
                <a:lnTo>
                  <a:pt x="2462792" y="2489955"/>
                </a:lnTo>
                <a:lnTo>
                  <a:pt x="0" y="24899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140477" y="8129311"/>
            <a:ext cx="2147523" cy="2171208"/>
          </a:xfrm>
          <a:custGeom>
            <a:avLst/>
            <a:gdLst/>
            <a:ahLst/>
            <a:cxnLst/>
            <a:rect l="l" t="t" r="r" b="b"/>
            <a:pathLst>
              <a:path w="2147523" h="2171208">
                <a:moveTo>
                  <a:pt x="0" y="0"/>
                </a:moveTo>
                <a:lnTo>
                  <a:pt x="2147523" y="0"/>
                </a:lnTo>
                <a:lnTo>
                  <a:pt x="2147523" y="2171209"/>
                </a:lnTo>
                <a:lnTo>
                  <a:pt x="0" y="21712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619580" y="8355677"/>
            <a:ext cx="2524420" cy="1638578"/>
          </a:xfrm>
          <a:custGeom>
            <a:avLst/>
            <a:gdLst/>
            <a:ahLst/>
            <a:cxnLst/>
            <a:rect l="l" t="t" r="r" b="b"/>
            <a:pathLst>
              <a:path w="2524420" h="1638578">
                <a:moveTo>
                  <a:pt x="0" y="0"/>
                </a:moveTo>
                <a:lnTo>
                  <a:pt x="2524420" y="0"/>
                </a:lnTo>
                <a:lnTo>
                  <a:pt x="2524420" y="1638578"/>
                </a:lnTo>
                <a:lnTo>
                  <a:pt x="0" y="163857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67139" y="98394"/>
            <a:ext cx="17831913" cy="68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89"/>
              </a:lnSpc>
              <a:spcBef>
                <a:spcPct val="0"/>
              </a:spcBef>
            </a:pPr>
            <a:r>
              <a:rPr lang="en-US" sz="4064" dirty="0">
                <a:solidFill>
                  <a:srgbClr val="000000"/>
                </a:solidFill>
                <a:latin typeface="Norwester"/>
              </a:rPr>
              <a:t>"THE AVERAGE MONTHLY PRICE OF VEGETABLES IN THE NOIDA MARKET"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38817" y="2357403"/>
            <a:ext cx="8049183" cy="1363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12"/>
              </a:lnSpc>
              <a:spcBef>
                <a:spcPct val="0"/>
              </a:spcBef>
            </a:pPr>
            <a:r>
              <a:rPr lang="en-US" sz="2580">
                <a:solidFill>
                  <a:srgbClr val="000000"/>
                </a:solidFill>
                <a:latin typeface="Canva Sans Bold"/>
              </a:rPr>
              <a:t>Prices in Noida tend to vary throughout the year, with higher prices in October and lower prices in April.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38817" y="3844432"/>
            <a:ext cx="8049183" cy="1299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Seasonal Trends: There is a consistent pattern of prices increasing from January to October and slightly decreasing towards the end of the year.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38817" y="5271615"/>
            <a:ext cx="8049183" cy="173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Price Differences: Shopping mall prices are generally higher than both wholesale and retail prices in Noida, likely due to additional costs associated with running a shopping mall.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38817" y="7132658"/>
            <a:ext cx="8049183" cy="1299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Stability: The average prices for wholesale, retail, and shopping mall categories in Noida show relatively stable market conditions.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38817" y="1393283"/>
            <a:ext cx="5357336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OBSERAVTIONS: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5856" y="1706936"/>
            <a:ext cx="10289744" cy="8065540"/>
            <a:chOff x="0" y="0"/>
            <a:chExt cx="13059867" cy="10754054"/>
          </a:xfrm>
        </p:grpSpPr>
        <p:sp>
          <p:nvSpPr>
            <p:cNvPr id="3" name="TextBox 3"/>
            <p:cNvSpPr txBox="1"/>
            <p:nvPr/>
          </p:nvSpPr>
          <p:spPr>
            <a:xfrm>
              <a:off x="1061021" y="10235178"/>
              <a:ext cx="782219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Mar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2313256" y="10235178"/>
              <a:ext cx="72148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Apr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3472868" y="10235178"/>
              <a:ext cx="84599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May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4743324" y="10235178"/>
              <a:ext cx="748814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Jun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6030882" y="10235178"/>
              <a:ext cx="61743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Jul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177069" y="10235178"/>
              <a:ext cx="768793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Aug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406128" y="10235178"/>
              <a:ext cx="754408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Sep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9646855" y="10235178"/>
              <a:ext cx="716688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Oct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820373" y="10235178"/>
              <a:ext cx="813386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Nov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2059422" y="10235178"/>
              <a:ext cx="77902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Dec</a:t>
              </a:r>
            </a:p>
          </p:txBody>
        </p:sp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841197" y="240388"/>
              <a:ext cx="12218670" cy="9828305"/>
              <a:chOff x="0" y="0"/>
              <a:chExt cx="12135940" cy="976176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-635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243409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0" y="487453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731497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0" y="975541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19" name="TextBox 19"/>
            <p:cNvSpPr txBox="1"/>
            <p:nvPr/>
          </p:nvSpPr>
          <p:spPr>
            <a:xfrm>
              <a:off x="0" y="-38100"/>
              <a:ext cx="63661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40 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2787" y="2418976"/>
              <a:ext cx="623825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30 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26532" y="4876053"/>
              <a:ext cx="610079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20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38999" y="7333129"/>
              <a:ext cx="597613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10 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254453" y="9790205"/>
              <a:ext cx="382159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1215579" y="2182444"/>
              <a:ext cx="11469906" cy="2807326"/>
              <a:chOff x="371847" y="1928907"/>
              <a:chExt cx="11392246" cy="2788318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371847" y="3718037"/>
                <a:ext cx="1518099" cy="589873"/>
              </a:xfrm>
              <a:custGeom>
                <a:avLst/>
                <a:gdLst/>
                <a:ahLst/>
                <a:cxnLst/>
                <a:rect l="l" t="t" r="r" b="b"/>
                <a:pathLst>
                  <a:path w="1518099" h="589873">
                    <a:moveTo>
                      <a:pt x="469900" y="233901"/>
                    </a:moveTo>
                    <a:cubicBezTo>
                      <a:pt x="469322" y="104552"/>
                      <a:pt x="364300" y="0"/>
                      <a:pt x="234950" y="0"/>
                    </a:cubicBezTo>
                    <a:cubicBezTo>
                      <a:pt x="105600" y="0"/>
                      <a:pt x="578" y="104552"/>
                      <a:pt x="0" y="233901"/>
                    </a:cubicBezTo>
                    <a:cubicBezTo>
                      <a:pt x="578" y="363250"/>
                      <a:pt x="105600" y="467803"/>
                      <a:pt x="234950" y="467803"/>
                    </a:cubicBezTo>
                    <a:cubicBezTo>
                      <a:pt x="364300" y="467803"/>
                      <a:pt x="469322" y="363250"/>
                      <a:pt x="469900" y="233901"/>
                    </a:cubicBezTo>
                    <a:close/>
                    <a:moveTo>
                      <a:pt x="249530" y="172098"/>
                    </a:moveTo>
                    <a:cubicBezTo>
                      <a:pt x="215469" y="164223"/>
                      <a:pt x="181449" y="185361"/>
                      <a:pt x="173422" y="219387"/>
                    </a:cubicBezTo>
                    <a:cubicBezTo>
                      <a:pt x="165395" y="253412"/>
                      <a:pt x="186381" y="287526"/>
                      <a:pt x="220370" y="295705"/>
                    </a:cubicBezTo>
                    <a:lnTo>
                      <a:pt x="1433964" y="581997"/>
                    </a:lnTo>
                    <a:cubicBezTo>
                      <a:pt x="1468025" y="589872"/>
                      <a:pt x="1502045" y="568734"/>
                      <a:pt x="1510072" y="534708"/>
                    </a:cubicBezTo>
                    <a:cubicBezTo>
                      <a:pt x="1518099" y="500683"/>
                      <a:pt x="1497113" y="466569"/>
                      <a:pt x="1463124" y="458390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1585441" y="4004329"/>
                <a:ext cx="1514544" cy="467803"/>
              </a:xfrm>
              <a:custGeom>
                <a:avLst/>
                <a:gdLst/>
                <a:ahLst/>
                <a:cxnLst/>
                <a:rect l="l" t="t" r="r" b="b"/>
                <a:pathLst>
                  <a:path w="1514544" h="467803">
                    <a:moveTo>
                      <a:pt x="469900" y="233902"/>
                    </a:moveTo>
                    <a:cubicBezTo>
                      <a:pt x="469322" y="104553"/>
                      <a:pt x="364300" y="0"/>
                      <a:pt x="234950" y="0"/>
                    </a:cubicBezTo>
                    <a:cubicBezTo>
                      <a:pt x="105600" y="0"/>
                      <a:pt x="578" y="104553"/>
                      <a:pt x="0" y="233902"/>
                    </a:cubicBezTo>
                    <a:cubicBezTo>
                      <a:pt x="578" y="363251"/>
                      <a:pt x="105600" y="467803"/>
                      <a:pt x="234950" y="467803"/>
                    </a:cubicBezTo>
                    <a:cubicBezTo>
                      <a:pt x="364300" y="467803"/>
                      <a:pt x="469322" y="363251"/>
                      <a:pt x="469900" y="233902"/>
                    </a:cubicBezTo>
                    <a:close/>
                    <a:moveTo>
                      <a:pt x="229465" y="170639"/>
                    </a:moveTo>
                    <a:cubicBezTo>
                      <a:pt x="194650" y="173815"/>
                      <a:pt x="168950" y="204534"/>
                      <a:pt x="171970" y="239363"/>
                    </a:cubicBezTo>
                    <a:cubicBezTo>
                      <a:pt x="174989" y="274192"/>
                      <a:pt x="205593" y="300029"/>
                      <a:pt x="240435" y="297165"/>
                    </a:cubicBezTo>
                    <a:lnTo>
                      <a:pt x="1454029" y="191937"/>
                    </a:lnTo>
                    <a:cubicBezTo>
                      <a:pt x="1488844" y="188761"/>
                      <a:pt x="1514544" y="158043"/>
                      <a:pt x="1511524" y="123214"/>
                    </a:cubicBezTo>
                    <a:cubicBezTo>
                      <a:pt x="1508504" y="88385"/>
                      <a:pt x="1477901" y="62548"/>
                      <a:pt x="1443059" y="65412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2799035" y="3899102"/>
                <a:ext cx="1518963" cy="653715"/>
              </a:xfrm>
              <a:custGeom>
                <a:avLst/>
                <a:gdLst/>
                <a:ahLst/>
                <a:cxnLst/>
                <a:rect l="l" t="t" r="r" b="b"/>
                <a:pathLst>
                  <a:path w="1518963" h="653715">
                    <a:moveTo>
                      <a:pt x="469900" y="233901"/>
                    </a:moveTo>
                    <a:cubicBezTo>
                      <a:pt x="469321" y="104552"/>
                      <a:pt x="364300" y="0"/>
                      <a:pt x="234950" y="0"/>
                    </a:cubicBezTo>
                    <a:cubicBezTo>
                      <a:pt x="105600" y="0"/>
                      <a:pt x="578" y="104552"/>
                      <a:pt x="0" y="233901"/>
                    </a:cubicBezTo>
                    <a:cubicBezTo>
                      <a:pt x="578" y="363250"/>
                      <a:pt x="105600" y="467803"/>
                      <a:pt x="234950" y="467803"/>
                    </a:cubicBezTo>
                    <a:cubicBezTo>
                      <a:pt x="364300" y="467803"/>
                      <a:pt x="469321" y="363250"/>
                      <a:pt x="469900" y="233901"/>
                    </a:cubicBezTo>
                    <a:close/>
                    <a:moveTo>
                      <a:pt x="252512" y="172878"/>
                    </a:moveTo>
                    <a:cubicBezTo>
                      <a:pt x="218873" y="163360"/>
                      <a:pt x="183868" y="182821"/>
                      <a:pt x="174199" y="216417"/>
                    </a:cubicBezTo>
                    <a:cubicBezTo>
                      <a:pt x="164530" y="250013"/>
                      <a:pt x="183835" y="285105"/>
                      <a:pt x="217387" y="294924"/>
                    </a:cubicBezTo>
                    <a:lnTo>
                      <a:pt x="1430982" y="644196"/>
                    </a:lnTo>
                    <a:cubicBezTo>
                      <a:pt x="1464620" y="653714"/>
                      <a:pt x="1499626" y="634253"/>
                      <a:pt x="1509295" y="600657"/>
                    </a:cubicBezTo>
                    <a:cubicBezTo>
                      <a:pt x="1518963" y="567061"/>
                      <a:pt x="1499658" y="531969"/>
                      <a:pt x="1466106" y="522150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4012629" y="3142075"/>
                <a:ext cx="1518495" cy="1574102"/>
              </a:xfrm>
              <a:custGeom>
                <a:avLst/>
                <a:gdLst/>
                <a:ahLst/>
                <a:cxnLst/>
                <a:rect l="l" t="t" r="r" b="b"/>
                <a:pathLst>
                  <a:path w="1518495" h="1574102">
                    <a:moveTo>
                      <a:pt x="469900" y="1340200"/>
                    </a:moveTo>
                    <a:cubicBezTo>
                      <a:pt x="469321" y="1210851"/>
                      <a:pt x="364300" y="1106298"/>
                      <a:pt x="234950" y="1106298"/>
                    </a:cubicBezTo>
                    <a:cubicBezTo>
                      <a:pt x="105599" y="1106298"/>
                      <a:pt x="578" y="1210851"/>
                      <a:pt x="0" y="1340200"/>
                    </a:cubicBezTo>
                    <a:cubicBezTo>
                      <a:pt x="578" y="1469549"/>
                      <a:pt x="105599" y="1574101"/>
                      <a:pt x="234950" y="1574101"/>
                    </a:cubicBezTo>
                    <a:cubicBezTo>
                      <a:pt x="364300" y="1574101"/>
                      <a:pt x="469321" y="1469549"/>
                      <a:pt x="469900" y="1340200"/>
                    </a:cubicBezTo>
                    <a:close/>
                    <a:moveTo>
                      <a:pt x="189035" y="1296336"/>
                    </a:moveTo>
                    <a:cubicBezTo>
                      <a:pt x="164999" y="1321722"/>
                      <a:pt x="166003" y="1361761"/>
                      <a:pt x="191282" y="1385910"/>
                    </a:cubicBezTo>
                    <a:cubicBezTo>
                      <a:pt x="216560" y="1410059"/>
                      <a:pt x="256603" y="1409234"/>
                      <a:pt x="280865" y="1384064"/>
                    </a:cubicBezTo>
                    <a:lnTo>
                      <a:pt x="1494459" y="113723"/>
                    </a:lnTo>
                    <a:cubicBezTo>
                      <a:pt x="1518495" y="88337"/>
                      <a:pt x="1517490" y="48298"/>
                      <a:pt x="1492212" y="24149"/>
                    </a:cubicBezTo>
                    <a:cubicBezTo>
                      <a:pt x="1466934" y="0"/>
                      <a:pt x="1426891" y="825"/>
                      <a:pt x="1402629" y="25995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5226223" y="2321143"/>
                <a:ext cx="1520502" cy="1124693"/>
              </a:xfrm>
              <a:custGeom>
                <a:avLst/>
                <a:gdLst/>
                <a:ahLst/>
                <a:cxnLst/>
                <a:rect l="l" t="t" r="r" b="b"/>
                <a:pathLst>
                  <a:path w="1520502" h="1124693">
                    <a:moveTo>
                      <a:pt x="469900" y="890791"/>
                    </a:moveTo>
                    <a:cubicBezTo>
                      <a:pt x="469321" y="761442"/>
                      <a:pt x="364300" y="656889"/>
                      <a:pt x="234950" y="656889"/>
                    </a:cubicBezTo>
                    <a:cubicBezTo>
                      <a:pt x="105599" y="656889"/>
                      <a:pt x="579" y="761442"/>
                      <a:pt x="0" y="890791"/>
                    </a:cubicBezTo>
                    <a:cubicBezTo>
                      <a:pt x="579" y="1020140"/>
                      <a:pt x="105599" y="1124693"/>
                      <a:pt x="234950" y="1124693"/>
                    </a:cubicBezTo>
                    <a:cubicBezTo>
                      <a:pt x="364300" y="1124693"/>
                      <a:pt x="469321" y="1020140"/>
                      <a:pt x="469900" y="890791"/>
                    </a:cubicBezTo>
                    <a:close/>
                    <a:moveTo>
                      <a:pt x="199437" y="838150"/>
                    </a:moveTo>
                    <a:cubicBezTo>
                      <a:pt x="170543" y="857831"/>
                      <a:pt x="162992" y="897165"/>
                      <a:pt x="182544" y="926146"/>
                    </a:cubicBezTo>
                    <a:cubicBezTo>
                      <a:pt x="202096" y="955127"/>
                      <a:pt x="241395" y="962853"/>
                      <a:pt x="270463" y="943432"/>
                    </a:cubicBezTo>
                    <a:lnTo>
                      <a:pt x="1484057" y="124704"/>
                    </a:lnTo>
                    <a:cubicBezTo>
                      <a:pt x="1512951" y="105022"/>
                      <a:pt x="1520502" y="65689"/>
                      <a:pt x="1500950" y="36708"/>
                    </a:cubicBezTo>
                    <a:cubicBezTo>
                      <a:pt x="1481399" y="7727"/>
                      <a:pt x="1442099" y="0"/>
                      <a:pt x="1413031" y="19422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30" name="Freeform 30"/>
              <p:cNvSpPr/>
              <p:nvPr/>
            </p:nvSpPr>
            <p:spPr>
              <a:xfrm>
                <a:off x="6439817" y="2095123"/>
                <a:ext cx="1517153" cy="531984"/>
              </a:xfrm>
              <a:custGeom>
                <a:avLst/>
                <a:gdLst/>
                <a:ahLst/>
                <a:cxnLst/>
                <a:rect l="l" t="t" r="r" b="b"/>
                <a:pathLst>
                  <a:path w="1517153" h="531984">
                    <a:moveTo>
                      <a:pt x="469900" y="298083"/>
                    </a:moveTo>
                    <a:cubicBezTo>
                      <a:pt x="469322" y="168734"/>
                      <a:pt x="364300" y="64181"/>
                      <a:pt x="234950" y="64181"/>
                    </a:cubicBezTo>
                    <a:cubicBezTo>
                      <a:pt x="105600" y="64181"/>
                      <a:pt x="579" y="168734"/>
                      <a:pt x="0" y="298083"/>
                    </a:cubicBezTo>
                    <a:cubicBezTo>
                      <a:pt x="579" y="427432"/>
                      <a:pt x="105600" y="531984"/>
                      <a:pt x="234950" y="531984"/>
                    </a:cubicBezTo>
                    <a:cubicBezTo>
                      <a:pt x="364300" y="531984"/>
                      <a:pt x="469322" y="427432"/>
                      <a:pt x="469900" y="298083"/>
                    </a:cubicBezTo>
                    <a:close/>
                    <a:moveTo>
                      <a:pt x="223158" y="235687"/>
                    </a:moveTo>
                    <a:cubicBezTo>
                      <a:pt x="188837" y="242333"/>
                      <a:pt x="166341" y="275470"/>
                      <a:pt x="172833" y="309822"/>
                    </a:cubicBezTo>
                    <a:cubicBezTo>
                      <a:pt x="179325" y="344173"/>
                      <a:pt x="212361" y="366816"/>
                      <a:pt x="246742" y="360478"/>
                    </a:cubicBezTo>
                    <a:lnTo>
                      <a:pt x="1460336" y="131129"/>
                    </a:lnTo>
                    <a:cubicBezTo>
                      <a:pt x="1494658" y="124484"/>
                      <a:pt x="1517153" y="91346"/>
                      <a:pt x="1510661" y="56995"/>
                    </a:cubicBezTo>
                    <a:cubicBezTo>
                      <a:pt x="1504169" y="22643"/>
                      <a:pt x="1471132" y="0"/>
                      <a:pt x="1436752" y="6338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7653411" y="1929955"/>
                <a:ext cx="1518306" cy="603987"/>
              </a:xfrm>
              <a:custGeom>
                <a:avLst/>
                <a:gdLst/>
                <a:ahLst/>
                <a:cxnLst/>
                <a:rect l="l" t="t" r="r" b="b"/>
                <a:pathLst>
                  <a:path w="1518306" h="603987">
                    <a:moveTo>
                      <a:pt x="469900" y="233902"/>
                    </a:moveTo>
                    <a:cubicBezTo>
                      <a:pt x="469322" y="104553"/>
                      <a:pt x="364300" y="0"/>
                      <a:pt x="234950" y="0"/>
                    </a:cubicBezTo>
                    <a:cubicBezTo>
                      <a:pt x="105600" y="0"/>
                      <a:pt x="578" y="104553"/>
                      <a:pt x="0" y="233902"/>
                    </a:cubicBezTo>
                    <a:cubicBezTo>
                      <a:pt x="578" y="363251"/>
                      <a:pt x="105600" y="467803"/>
                      <a:pt x="234950" y="467803"/>
                    </a:cubicBezTo>
                    <a:cubicBezTo>
                      <a:pt x="364300" y="467803"/>
                      <a:pt x="469322" y="363251"/>
                      <a:pt x="469900" y="233902"/>
                    </a:cubicBezTo>
                    <a:close/>
                    <a:moveTo>
                      <a:pt x="250198" y="172260"/>
                    </a:moveTo>
                    <a:cubicBezTo>
                      <a:pt x="216224" y="164017"/>
                      <a:pt x="181977" y="184785"/>
                      <a:pt x="173583" y="218722"/>
                    </a:cubicBezTo>
                    <a:cubicBezTo>
                      <a:pt x="165188" y="252658"/>
                      <a:pt x="185803" y="286997"/>
                      <a:pt x="219701" y="295544"/>
                    </a:cubicBezTo>
                    <a:lnTo>
                      <a:pt x="1433296" y="595744"/>
                    </a:lnTo>
                    <a:cubicBezTo>
                      <a:pt x="1467269" y="603987"/>
                      <a:pt x="1501516" y="583219"/>
                      <a:pt x="1509911" y="549282"/>
                    </a:cubicBezTo>
                    <a:cubicBezTo>
                      <a:pt x="1518306" y="515346"/>
                      <a:pt x="1497691" y="481007"/>
                      <a:pt x="1463792" y="472460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32" name="Freeform 32"/>
              <p:cNvSpPr/>
              <p:nvPr/>
            </p:nvSpPr>
            <p:spPr>
              <a:xfrm>
                <a:off x="8867005" y="2230156"/>
                <a:ext cx="1516366" cy="489736"/>
              </a:xfrm>
              <a:custGeom>
                <a:avLst/>
                <a:gdLst/>
                <a:ahLst/>
                <a:cxnLst/>
                <a:rect l="l" t="t" r="r" b="b"/>
                <a:pathLst>
                  <a:path w="1516366" h="489736">
                    <a:moveTo>
                      <a:pt x="469900" y="233901"/>
                    </a:moveTo>
                    <a:cubicBezTo>
                      <a:pt x="469321" y="104552"/>
                      <a:pt x="364300" y="0"/>
                      <a:pt x="234950" y="0"/>
                    </a:cubicBezTo>
                    <a:cubicBezTo>
                      <a:pt x="105599" y="0"/>
                      <a:pt x="578" y="104552"/>
                      <a:pt x="0" y="233901"/>
                    </a:cubicBezTo>
                    <a:cubicBezTo>
                      <a:pt x="578" y="363250"/>
                      <a:pt x="105599" y="467803"/>
                      <a:pt x="234950" y="467803"/>
                    </a:cubicBezTo>
                    <a:cubicBezTo>
                      <a:pt x="364300" y="467803"/>
                      <a:pt x="469321" y="363250"/>
                      <a:pt x="469900" y="233901"/>
                    </a:cubicBezTo>
                    <a:close/>
                    <a:moveTo>
                      <a:pt x="244665" y="171149"/>
                    </a:moveTo>
                    <a:cubicBezTo>
                      <a:pt x="210094" y="165955"/>
                      <a:pt x="177826" y="189681"/>
                      <a:pt x="172477" y="224229"/>
                    </a:cubicBezTo>
                    <a:cubicBezTo>
                      <a:pt x="167129" y="258777"/>
                      <a:pt x="190711" y="291150"/>
                      <a:pt x="225235" y="296654"/>
                    </a:cubicBezTo>
                    <a:lnTo>
                      <a:pt x="1438829" y="484541"/>
                    </a:lnTo>
                    <a:cubicBezTo>
                      <a:pt x="1473400" y="489735"/>
                      <a:pt x="1505668" y="466009"/>
                      <a:pt x="1511017" y="431461"/>
                    </a:cubicBezTo>
                    <a:cubicBezTo>
                      <a:pt x="1516365" y="396913"/>
                      <a:pt x="1492783" y="364540"/>
                      <a:pt x="1458259" y="359037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33" name="Freeform 33"/>
              <p:cNvSpPr/>
              <p:nvPr/>
            </p:nvSpPr>
            <p:spPr>
              <a:xfrm>
                <a:off x="10080599" y="2096325"/>
                <a:ext cx="1683494" cy="789522"/>
              </a:xfrm>
              <a:custGeom>
                <a:avLst/>
                <a:gdLst/>
                <a:ahLst/>
                <a:cxnLst/>
                <a:rect l="l" t="t" r="r" b="b"/>
                <a:pathLst>
                  <a:path w="1683494" h="789522">
                    <a:moveTo>
                      <a:pt x="469900" y="555620"/>
                    </a:moveTo>
                    <a:cubicBezTo>
                      <a:pt x="469321" y="426271"/>
                      <a:pt x="364300" y="321718"/>
                      <a:pt x="234950" y="321718"/>
                    </a:cubicBezTo>
                    <a:cubicBezTo>
                      <a:pt x="105599" y="321718"/>
                      <a:pt x="578" y="426271"/>
                      <a:pt x="0" y="555620"/>
                    </a:cubicBezTo>
                    <a:cubicBezTo>
                      <a:pt x="578" y="684969"/>
                      <a:pt x="105599" y="789522"/>
                      <a:pt x="234950" y="789522"/>
                    </a:cubicBezTo>
                    <a:cubicBezTo>
                      <a:pt x="364300" y="789522"/>
                      <a:pt x="469321" y="684969"/>
                      <a:pt x="469900" y="555620"/>
                    </a:cubicBezTo>
                    <a:close/>
                    <a:moveTo>
                      <a:pt x="218679" y="494240"/>
                    </a:moveTo>
                    <a:cubicBezTo>
                      <a:pt x="184926" y="503349"/>
                      <a:pt x="164886" y="538026"/>
                      <a:pt x="173844" y="571819"/>
                    </a:cubicBezTo>
                    <a:cubicBezTo>
                      <a:pt x="182802" y="605611"/>
                      <a:pt x="217389" y="625807"/>
                      <a:pt x="251222" y="617000"/>
                    </a:cubicBezTo>
                    <a:lnTo>
                      <a:pt x="1464815" y="295282"/>
                    </a:lnTo>
                    <a:cubicBezTo>
                      <a:pt x="1498567" y="286172"/>
                      <a:pt x="1518608" y="251495"/>
                      <a:pt x="1509649" y="217703"/>
                    </a:cubicBezTo>
                    <a:cubicBezTo>
                      <a:pt x="1500691" y="183910"/>
                      <a:pt x="1466104" y="163715"/>
                      <a:pt x="1432272" y="172522"/>
                    </a:cubicBezTo>
                    <a:close/>
                    <a:moveTo>
                      <a:pt x="1683494" y="233902"/>
                    </a:moveTo>
                    <a:cubicBezTo>
                      <a:pt x="1682916" y="104552"/>
                      <a:pt x="1577894" y="0"/>
                      <a:pt x="1448544" y="0"/>
                    </a:cubicBezTo>
                    <a:cubicBezTo>
                      <a:pt x="1319194" y="0"/>
                      <a:pt x="1214172" y="104552"/>
                      <a:pt x="1213594" y="233902"/>
                    </a:cubicBezTo>
                    <a:cubicBezTo>
                      <a:pt x="1214172" y="363251"/>
                      <a:pt x="1319194" y="467803"/>
                      <a:pt x="1448544" y="467803"/>
                    </a:cubicBezTo>
                    <a:cubicBezTo>
                      <a:pt x="1577894" y="467803"/>
                      <a:pt x="1682916" y="363251"/>
                      <a:pt x="1683494" y="233902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</p:grpSp>
      </p:grpSp>
      <p:sp>
        <p:nvSpPr>
          <p:cNvPr id="34" name="Freeform 34"/>
          <p:cNvSpPr/>
          <p:nvPr/>
        </p:nvSpPr>
        <p:spPr>
          <a:xfrm>
            <a:off x="3212752" y="5287248"/>
            <a:ext cx="1687950" cy="850305"/>
          </a:xfrm>
          <a:custGeom>
            <a:avLst/>
            <a:gdLst/>
            <a:ahLst/>
            <a:cxnLst/>
            <a:rect l="l" t="t" r="r" b="b"/>
            <a:pathLst>
              <a:path w="1687950" h="850305">
                <a:moveTo>
                  <a:pt x="0" y="0"/>
                </a:moveTo>
                <a:lnTo>
                  <a:pt x="1687950" y="0"/>
                </a:lnTo>
                <a:lnTo>
                  <a:pt x="1687950" y="850305"/>
                </a:lnTo>
                <a:lnTo>
                  <a:pt x="0" y="850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5" name="TextBox 35"/>
          <p:cNvSpPr txBox="1"/>
          <p:nvPr/>
        </p:nvSpPr>
        <p:spPr>
          <a:xfrm>
            <a:off x="3696731" y="117012"/>
            <a:ext cx="11034217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4064" dirty="0">
                <a:solidFill>
                  <a:srgbClr val="000000"/>
                </a:solidFill>
                <a:latin typeface="Norwester"/>
              </a:rPr>
              <a:t>SEASONAL VEGETABLES BY OBSERVING THE FLUCTUATIONS IN PRICE ON DIFFERENT TIME PERIODS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3598277" y="1979532"/>
            <a:ext cx="3127058" cy="5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6682" lvl="1" indent="-343341" algn="ctr">
              <a:lnSpc>
                <a:spcPts val="4452"/>
              </a:lnSpc>
              <a:buFont typeface="Arial"/>
              <a:buChar char="•"/>
            </a:pPr>
            <a:r>
              <a:rPr lang="en-US" sz="3180" u="sng">
                <a:solidFill>
                  <a:srgbClr val="0C2682"/>
                </a:solidFill>
                <a:latin typeface="Canva Sans Bold"/>
              </a:rPr>
              <a:t>ASH GOURD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1173898" y="1989057"/>
            <a:ext cx="6868843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 Bold"/>
              </a:rPr>
              <a:t>The chart illustrates the price fluctuations of different seasonal vegetables over time.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1173898" y="3787807"/>
            <a:ext cx="6868843" cy="1434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1386" lvl="1" indent="-300693">
              <a:lnSpc>
                <a:spcPts val="3899"/>
              </a:lnSpc>
              <a:buFont typeface="Arial"/>
              <a:buChar char="•"/>
            </a:pPr>
            <a:r>
              <a:rPr lang="en-US" sz="2785">
                <a:solidFill>
                  <a:srgbClr val="000000"/>
                </a:solidFill>
                <a:latin typeface="Canva Sans Bold"/>
              </a:rPr>
              <a:t>It showcases the variations in prices during different months or seasons throughout the year.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1173898" y="5536331"/>
            <a:ext cx="6868843" cy="1893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>
              <a:lnSpc>
                <a:spcPts val="3779"/>
              </a:lnSpc>
              <a:buFont typeface="Arial"/>
              <a:buChar char="•"/>
            </a:pPr>
            <a:r>
              <a:rPr lang="en-US" sz="2699" dirty="0">
                <a:solidFill>
                  <a:srgbClr val="000000"/>
                </a:solidFill>
                <a:latin typeface="Canva Sans Bold"/>
              </a:rPr>
              <a:t>The fluctuations in vegetable prices can be influenced by external factors such as weather conditions, season, location , and market demand.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1173898" y="8087126"/>
            <a:ext cx="7114102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 Bold"/>
              </a:rPr>
              <a:t>The chart  reveals correlations between price movements and vegetables season.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908474"/>
            <a:ext cx="10293995" cy="5851164"/>
            <a:chOff x="0" y="-38101"/>
            <a:chExt cx="13725327" cy="7801552"/>
          </a:xfrm>
        </p:grpSpPr>
        <p:sp>
          <p:nvSpPr>
            <p:cNvPr id="3" name="TextBox 3"/>
            <p:cNvSpPr txBox="1"/>
            <p:nvPr/>
          </p:nvSpPr>
          <p:spPr>
            <a:xfrm>
              <a:off x="5197993" y="-38101"/>
              <a:ext cx="1053401" cy="4790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136" dirty="0">
                  <a:solidFill>
                    <a:srgbClr val="000000"/>
                  </a:solidFill>
                  <a:latin typeface="Canva Sans Bold"/>
                </a:rPr>
                <a:t>Agra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6688721" y="-38100"/>
              <a:ext cx="1204311" cy="4790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136" dirty="0">
                  <a:solidFill>
                    <a:srgbClr val="000000"/>
                  </a:solidFill>
                  <a:latin typeface="Canva Sans Bold"/>
                </a:rPr>
                <a:t>Delhi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8299980" y="-38100"/>
              <a:ext cx="1433096" cy="4790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136" dirty="0">
                  <a:solidFill>
                    <a:srgbClr val="000000"/>
                  </a:solidFill>
                  <a:latin typeface="Canva Sans Bold"/>
                </a:rPr>
                <a:t>Noida</a:t>
              </a:r>
            </a:p>
          </p:txBody>
        </p:sp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4926695" y="144692"/>
              <a:ext cx="3237636" cy="135649"/>
              <a:chOff x="4454621" y="-619760"/>
              <a:chExt cx="3637439" cy="1524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4454621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6129434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7939660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5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5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E75E7B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 rot="-2700000">
              <a:off x="963220" y="6765971"/>
              <a:ext cx="906165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Amla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2700000">
              <a:off x="1436936" y="7098439"/>
              <a:ext cx="1846525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Baby Corn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2700000">
              <a:off x="2319272" y="7261650"/>
              <a:ext cx="2308156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Butter Beans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 rot="-2700000">
              <a:off x="3855908" y="7153841"/>
              <a:ext cx="2003228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Drumsticks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 rot="-2700000">
              <a:off x="4799151" y="7291824"/>
              <a:ext cx="2393502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French Beans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 rot="-2700000">
              <a:off x="7226237" y="6815179"/>
              <a:ext cx="1045347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Garlic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 rot="-2700000">
              <a:off x="7694525" y="7149895"/>
              <a:ext cx="1992065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Green Peas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 rot="-2700000">
              <a:off x="8607737" y="7300317"/>
              <a:ext cx="2417523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Lemon (Lime)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 rot="-2700000">
              <a:off x="10229281" y="7157338"/>
              <a:ext cx="2013119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Mango Raw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 rot="-2700000">
              <a:off x="11594291" y="7120620"/>
              <a:ext cx="1909263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Mushroom</a:t>
              </a:r>
            </a:p>
          </p:txBody>
        </p:sp>
        <p:grpSp>
          <p:nvGrpSpPr>
            <p:cNvPr id="20" name="Group 20"/>
            <p:cNvGrpSpPr>
              <a:grpSpLocks noChangeAspect="1"/>
            </p:cNvGrpSpPr>
            <p:nvPr/>
          </p:nvGrpSpPr>
          <p:grpSpPr>
            <a:xfrm>
              <a:off x="961696" y="696333"/>
              <a:ext cx="12763631" cy="5600915"/>
              <a:chOff x="0" y="0"/>
              <a:chExt cx="14339763" cy="6292551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-6350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0" y="1566788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0" y="3139925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0" y="4713063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0" y="6286200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26" name="TextBox 26"/>
            <p:cNvSpPr txBox="1"/>
            <p:nvPr/>
          </p:nvSpPr>
          <p:spPr>
            <a:xfrm>
              <a:off x="0" y="445715"/>
              <a:ext cx="780831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100 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294613" y="1845944"/>
              <a:ext cx="486218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75 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225376" y="3246173"/>
              <a:ext cx="555455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50 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276244" y="4646402"/>
              <a:ext cx="504587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25 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442979" y="6046631"/>
              <a:ext cx="337851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31" name="Group 31"/>
            <p:cNvGrpSpPr>
              <a:grpSpLocks noChangeAspect="1"/>
            </p:cNvGrpSpPr>
            <p:nvPr/>
          </p:nvGrpSpPr>
          <p:grpSpPr>
            <a:xfrm>
              <a:off x="1424664" y="556091"/>
              <a:ext cx="11837695" cy="3403864"/>
              <a:chOff x="520138" y="-157559"/>
              <a:chExt cx="13299486" cy="3824194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520138" y="1417160"/>
                <a:ext cx="1675876" cy="437430"/>
              </a:xfrm>
              <a:custGeom>
                <a:avLst/>
                <a:gdLst/>
                <a:ahLst/>
                <a:cxnLst/>
                <a:rect l="l" t="t" r="r" b="b"/>
                <a:pathLst>
                  <a:path w="1675876" h="437430">
                    <a:moveTo>
                      <a:pt x="393700" y="195971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5" y="87598"/>
                      <a:pt x="0" y="195971"/>
                    </a:cubicBezTo>
                    <a:cubicBezTo>
                      <a:pt x="485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1"/>
                    </a:cubicBezTo>
                    <a:close/>
                    <a:moveTo>
                      <a:pt x="204779" y="165227"/>
                    </a:moveTo>
                    <a:cubicBezTo>
                      <a:pt x="163951" y="154697"/>
                      <a:pt x="148093" y="216185"/>
                      <a:pt x="188921" y="226715"/>
                    </a:cubicBezTo>
                    <a:cubicBezTo>
                      <a:pt x="188921" y="226715"/>
                      <a:pt x="189653" y="226905"/>
                      <a:pt x="191088" y="227274"/>
                    </a:cubicBezTo>
                    <a:cubicBezTo>
                      <a:pt x="213668" y="233079"/>
                      <a:pt x="409158" y="282893"/>
                      <a:pt x="659870" y="332466"/>
                    </a:cubicBezTo>
                    <a:cubicBezTo>
                      <a:pt x="775909" y="355410"/>
                      <a:pt x="903769" y="378301"/>
                      <a:pt x="1031796" y="396763"/>
                    </a:cubicBezTo>
                    <a:cubicBezTo>
                      <a:pt x="1199139" y="420896"/>
                      <a:pt x="1366767" y="437430"/>
                      <a:pt x="1508925" y="436823"/>
                    </a:cubicBezTo>
                    <a:cubicBezTo>
                      <a:pt x="1553286" y="436634"/>
                      <a:pt x="1595202" y="434779"/>
                      <a:pt x="1633912" y="431000"/>
                    </a:cubicBezTo>
                    <a:cubicBezTo>
                      <a:pt x="1675876" y="426902"/>
                      <a:pt x="1669705" y="363703"/>
                      <a:pt x="1627741" y="367800"/>
                    </a:cubicBezTo>
                    <a:cubicBezTo>
                      <a:pt x="1590858" y="371402"/>
                      <a:pt x="1550920" y="373143"/>
                      <a:pt x="1508654" y="373324"/>
                    </a:cubicBezTo>
                    <a:cubicBezTo>
                      <a:pt x="1369272" y="373918"/>
                      <a:pt x="1204928" y="357574"/>
                      <a:pt x="1040859" y="333914"/>
                    </a:cubicBezTo>
                    <a:cubicBezTo>
                      <a:pt x="913952" y="315613"/>
                      <a:pt x="787211" y="292916"/>
                      <a:pt x="672188" y="270172"/>
                    </a:cubicBezTo>
                    <a:cubicBezTo>
                      <a:pt x="423344" y="220968"/>
                      <a:pt x="229310" y="171535"/>
                      <a:pt x="206922" y="165780"/>
                    </a:cubicBezTo>
                    <a:cubicBezTo>
                      <a:pt x="205512" y="165417"/>
                      <a:pt x="204779" y="165227"/>
                      <a:pt x="204779" y="165227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3" name="Freeform 33"/>
              <p:cNvSpPr/>
              <p:nvPr/>
            </p:nvSpPr>
            <p:spPr>
              <a:xfrm>
                <a:off x="1954114" y="1267891"/>
                <a:ext cx="1683200" cy="744640"/>
              </a:xfrm>
              <a:custGeom>
                <a:avLst/>
                <a:gdLst/>
                <a:ahLst/>
                <a:cxnLst/>
                <a:rect l="l" t="t" r="r" b="b"/>
                <a:pathLst>
                  <a:path w="1683200" h="744640">
                    <a:moveTo>
                      <a:pt x="393700" y="548669"/>
                    </a:moveTo>
                    <a:cubicBezTo>
                      <a:pt x="393216" y="440295"/>
                      <a:pt x="305225" y="352697"/>
                      <a:pt x="196850" y="352697"/>
                    </a:cubicBezTo>
                    <a:cubicBezTo>
                      <a:pt x="88476" y="352697"/>
                      <a:pt x="485" y="440295"/>
                      <a:pt x="0" y="548669"/>
                    </a:cubicBezTo>
                    <a:cubicBezTo>
                      <a:pt x="485" y="657042"/>
                      <a:pt x="88476" y="744640"/>
                      <a:pt x="196850" y="744640"/>
                    </a:cubicBezTo>
                    <a:cubicBezTo>
                      <a:pt x="305225" y="744640"/>
                      <a:pt x="393216" y="657042"/>
                      <a:pt x="393700" y="548669"/>
                    </a:cubicBezTo>
                    <a:close/>
                    <a:moveTo>
                      <a:pt x="193765" y="517069"/>
                    </a:moveTo>
                    <a:cubicBezTo>
                      <a:pt x="151800" y="521167"/>
                      <a:pt x="157971" y="584366"/>
                      <a:pt x="199936" y="580269"/>
                    </a:cubicBezTo>
                    <a:cubicBezTo>
                      <a:pt x="307616" y="569755"/>
                      <a:pt x="415864" y="552168"/>
                      <a:pt x="524115" y="528306"/>
                    </a:cubicBezTo>
                    <a:cubicBezTo>
                      <a:pt x="906513" y="444014"/>
                      <a:pt x="1289028" y="281342"/>
                      <a:pt x="1646633" y="76063"/>
                    </a:cubicBezTo>
                    <a:cubicBezTo>
                      <a:pt x="1683201" y="55071"/>
                      <a:pt x="1651588" y="0"/>
                      <a:pt x="1615020" y="20991"/>
                    </a:cubicBezTo>
                    <a:cubicBezTo>
                      <a:pt x="1263113" y="223000"/>
                      <a:pt x="886777" y="383340"/>
                      <a:pt x="510446" y="466295"/>
                    </a:cubicBezTo>
                    <a:cubicBezTo>
                      <a:pt x="404698" y="489605"/>
                      <a:pt x="298955" y="506798"/>
                      <a:pt x="193765" y="517069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4" name="Freeform 34"/>
              <p:cNvSpPr/>
              <p:nvPr/>
            </p:nvSpPr>
            <p:spPr>
              <a:xfrm>
                <a:off x="3388090" y="55423"/>
                <a:ext cx="1678353" cy="1456966"/>
              </a:xfrm>
              <a:custGeom>
                <a:avLst/>
                <a:gdLst/>
                <a:ahLst/>
                <a:cxnLst/>
                <a:rect l="l" t="t" r="r" b="b"/>
                <a:pathLst>
                  <a:path w="1678353" h="1456966">
                    <a:moveTo>
                      <a:pt x="393700" y="1260995"/>
                    </a:moveTo>
                    <a:cubicBezTo>
                      <a:pt x="393216" y="1152621"/>
                      <a:pt x="305225" y="1065023"/>
                      <a:pt x="196850" y="1065023"/>
                    </a:cubicBezTo>
                    <a:cubicBezTo>
                      <a:pt x="88476" y="1065023"/>
                      <a:pt x="485" y="1152621"/>
                      <a:pt x="0" y="1260995"/>
                    </a:cubicBezTo>
                    <a:cubicBezTo>
                      <a:pt x="485" y="1369369"/>
                      <a:pt x="88476" y="1456967"/>
                      <a:pt x="196850" y="1456967"/>
                    </a:cubicBezTo>
                    <a:cubicBezTo>
                      <a:pt x="305225" y="1456967"/>
                      <a:pt x="393216" y="1369369"/>
                      <a:pt x="393700" y="1260995"/>
                    </a:cubicBezTo>
                    <a:close/>
                    <a:moveTo>
                      <a:pt x="181044" y="1233459"/>
                    </a:moveTo>
                    <a:cubicBezTo>
                      <a:pt x="144477" y="1254450"/>
                      <a:pt x="176090" y="1309522"/>
                      <a:pt x="212657" y="1288531"/>
                    </a:cubicBezTo>
                    <a:cubicBezTo>
                      <a:pt x="418009" y="1170650"/>
                      <a:pt x="622228" y="935434"/>
                      <a:pt x="820697" y="700328"/>
                    </a:cubicBezTo>
                    <a:cubicBezTo>
                      <a:pt x="834408" y="684085"/>
                      <a:pt x="848095" y="667845"/>
                      <a:pt x="861755" y="651650"/>
                    </a:cubicBezTo>
                    <a:cubicBezTo>
                      <a:pt x="1073311" y="400827"/>
                      <a:pt x="1277307" y="158819"/>
                      <a:pt x="1471410" y="84957"/>
                    </a:cubicBezTo>
                    <a:cubicBezTo>
                      <a:pt x="1507647" y="71167"/>
                      <a:pt x="1543442" y="63512"/>
                      <a:pt x="1578815" y="63504"/>
                    </a:cubicBezTo>
                    <a:cubicBezTo>
                      <a:pt x="1594188" y="63501"/>
                      <a:pt x="1609471" y="64947"/>
                      <a:pt x="1624662" y="67953"/>
                    </a:cubicBezTo>
                    <a:cubicBezTo>
                      <a:pt x="1666024" y="76140"/>
                      <a:pt x="1678353" y="13849"/>
                      <a:pt x="1636992" y="5662"/>
                    </a:cubicBezTo>
                    <a:cubicBezTo>
                      <a:pt x="1617711" y="1846"/>
                      <a:pt x="1598313" y="0"/>
                      <a:pt x="1578802" y="4"/>
                    </a:cubicBezTo>
                    <a:cubicBezTo>
                      <a:pt x="1536037" y="13"/>
                      <a:pt x="1492678" y="8921"/>
                      <a:pt x="1448826" y="25608"/>
                    </a:cubicBezTo>
                    <a:cubicBezTo>
                      <a:pt x="1247486" y="102224"/>
                      <a:pt x="1033220" y="349869"/>
                      <a:pt x="813215" y="610709"/>
                    </a:cubicBezTo>
                    <a:cubicBezTo>
                      <a:pt x="799561" y="626898"/>
                      <a:pt x="785880" y="643130"/>
                      <a:pt x="772174" y="659367"/>
                    </a:cubicBezTo>
                    <a:cubicBezTo>
                      <a:pt x="578954" y="888256"/>
                      <a:pt x="381105" y="1118616"/>
                      <a:pt x="181044" y="1233459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4822067" y="-103741"/>
                <a:ext cx="1679151" cy="3036283"/>
              </a:xfrm>
              <a:custGeom>
                <a:avLst/>
                <a:gdLst/>
                <a:ahLst/>
                <a:cxnLst/>
                <a:rect l="l" t="t" r="r" b="b"/>
                <a:pathLst>
                  <a:path w="1679151" h="3036283">
                    <a:moveTo>
                      <a:pt x="393700" y="195972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5" y="87598"/>
                      <a:pt x="0" y="195972"/>
                    </a:cubicBezTo>
                    <a:cubicBezTo>
                      <a:pt x="485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2"/>
                    </a:cubicBezTo>
                    <a:close/>
                    <a:moveTo>
                      <a:pt x="203015" y="164826"/>
                    </a:moveTo>
                    <a:cubicBezTo>
                      <a:pt x="161653" y="156639"/>
                      <a:pt x="149324" y="218931"/>
                      <a:pt x="190685" y="227117"/>
                    </a:cubicBezTo>
                    <a:cubicBezTo>
                      <a:pt x="226764" y="234259"/>
                      <a:pt x="261411" y="253504"/>
                      <a:pt x="295240" y="282182"/>
                    </a:cubicBezTo>
                    <a:cubicBezTo>
                      <a:pt x="441149" y="405876"/>
                      <a:pt x="568687" y="696222"/>
                      <a:pt x="692549" y="1040875"/>
                    </a:cubicBezTo>
                    <a:cubicBezTo>
                      <a:pt x="751257" y="1204233"/>
                      <a:pt x="808803" y="1379902"/>
                      <a:pt x="866363" y="1556627"/>
                    </a:cubicBezTo>
                    <a:cubicBezTo>
                      <a:pt x="870720" y="1570006"/>
                      <a:pt x="875079" y="1583394"/>
                      <a:pt x="879438" y="1596782"/>
                    </a:cubicBezTo>
                    <a:cubicBezTo>
                      <a:pt x="1064634" y="2165610"/>
                      <a:pt x="1252832" y="2734790"/>
                      <a:pt x="1477690" y="2942874"/>
                    </a:cubicBezTo>
                    <a:cubicBezTo>
                      <a:pt x="1524622" y="2986306"/>
                      <a:pt x="1573326" y="3014769"/>
                      <a:pt x="1623541" y="3026608"/>
                    </a:cubicBezTo>
                    <a:cubicBezTo>
                      <a:pt x="1664580" y="3036283"/>
                      <a:pt x="1679151" y="2974477"/>
                      <a:pt x="1638112" y="2964802"/>
                    </a:cubicBezTo>
                    <a:cubicBezTo>
                      <a:pt x="1597480" y="2955223"/>
                      <a:pt x="1558642" y="2931270"/>
                      <a:pt x="1520819" y="2896268"/>
                    </a:cubicBezTo>
                    <a:cubicBezTo>
                      <a:pt x="1300714" y="2692582"/>
                      <a:pt x="1120777" y="2132937"/>
                      <a:pt x="939818" y="1577123"/>
                    </a:cubicBezTo>
                    <a:cubicBezTo>
                      <a:pt x="935459" y="1563733"/>
                      <a:pt x="931100" y="1550346"/>
                      <a:pt x="926742" y="1536964"/>
                    </a:cubicBezTo>
                    <a:cubicBezTo>
                      <a:pt x="868979" y="1359615"/>
                      <a:pt x="811222" y="1183332"/>
                      <a:pt x="752307" y="1019399"/>
                    </a:cubicBezTo>
                    <a:cubicBezTo>
                      <a:pt x="623499" y="660982"/>
                      <a:pt x="487662" y="362060"/>
                      <a:pt x="336302" y="233745"/>
                    </a:cubicBezTo>
                    <a:cubicBezTo>
                      <a:pt x="293251" y="197249"/>
                      <a:pt x="248751" y="173878"/>
                      <a:pt x="203015" y="164826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6" name="Freeform 36"/>
              <p:cNvSpPr/>
              <p:nvPr/>
            </p:nvSpPr>
            <p:spPr>
              <a:xfrm>
                <a:off x="6256043" y="1786193"/>
                <a:ext cx="1683603" cy="1301742"/>
              </a:xfrm>
              <a:custGeom>
                <a:avLst/>
                <a:gdLst/>
                <a:ahLst/>
                <a:cxnLst/>
                <a:rect l="l" t="t" r="r" b="b"/>
                <a:pathLst>
                  <a:path w="1683603" h="1301742">
                    <a:moveTo>
                      <a:pt x="393700" y="1105771"/>
                    </a:moveTo>
                    <a:cubicBezTo>
                      <a:pt x="393215" y="997397"/>
                      <a:pt x="305225" y="909799"/>
                      <a:pt x="196850" y="909799"/>
                    </a:cubicBezTo>
                    <a:cubicBezTo>
                      <a:pt x="88475" y="909799"/>
                      <a:pt x="485" y="997397"/>
                      <a:pt x="0" y="1105771"/>
                    </a:cubicBezTo>
                    <a:cubicBezTo>
                      <a:pt x="485" y="1214144"/>
                      <a:pt x="88475" y="1301742"/>
                      <a:pt x="196850" y="1301742"/>
                    </a:cubicBezTo>
                    <a:cubicBezTo>
                      <a:pt x="305225" y="1301742"/>
                      <a:pt x="393215" y="1214144"/>
                      <a:pt x="393700" y="1105771"/>
                    </a:cubicBezTo>
                    <a:close/>
                    <a:moveTo>
                      <a:pt x="204136" y="1074868"/>
                    </a:moveTo>
                    <a:cubicBezTo>
                      <a:pt x="163097" y="1065193"/>
                      <a:pt x="148526" y="1126999"/>
                      <a:pt x="189565" y="1136674"/>
                    </a:cubicBezTo>
                    <a:cubicBezTo>
                      <a:pt x="217664" y="1143298"/>
                      <a:pt x="246162" y="1146362"/>
                      <a:pt x="275027" y="1146157"/>
                    </a:cubicBezTo>
                    <a:cubicBezTo>
                      <a:pt x="365620" y="1145518"/>
                      <a:pt x="460183" y="1112382"/>
                      <a:pt x="557149" y="1055932"/>
                    </a:cubicBezTo>
                    <a:cubicBezTo>
                      <a:pt x="753724" y="941493"/>
                      <a:pt x="961523" y="730313"/>
                      <a:pt x="1168988" y="519660"/>
                    </a:cubicBezTo>
                    <a:cubicBezTo>
                      <a:pt x="1331054" y="355105"/>
                      <a:pt x="1492991" y="191014"/>
                      <a:pt x="1649605" y="76141"/>
                    </a:cubicBezTo>
                    <a:cubicBezTo>
                      <a:pt x="1683603" y="51204"/>
                      <a:pt x="1646047" y="0"/>
                      <a:pt x="1612048" y="24938"/>
                    </a:cubicBezTo>
                    <a:cubicBezTo>
                      <a:pt x="1453007" y="141592"/>
                      <a:pt x="1288338" y="307982"/>
                      <a:pt x="1123746" y="475103"/>
                    </a:cubicBezTo>
                    <a:cubicBezTo>
                      <a:pt x="920614" y="681355"/>
                      <a:pt x="717735" y="888968"/>
                      <a:pt x="525201" y="1001054"/>
                    </a:cubicBezTo>
                    <a:cubicBezTo>
                      <a:pt x="439058" y="1051203"/>
                      <a:pt x="355286" y="1082089"/>
                      <a:pt x="274578" y="1082659"/>
                    </a:cubicBezTo>
                    <a:cubicBezTo>
                      <a:pt x="250788" y="1082827"/>
                      <a:pt x="227297" y="1080328"/>
                      <a:pt x="204136" y="1074868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7" name="Freeform 37"/>
              <p:cNvSpPr/>
              <p:nvPr/>
            </p:nvSpPr>
            <p:spPr>
              <a:xfrm>
                <a:off x="7690020" y="755974"/>
                <a:ext cx="1674162" cy="1276730"/>
              </a:xfrm>
              <a:custGeom>
                <a:avLst/>
                <a:gdLst/>
                <a:ahLst/>
                <a:cxnLst/>
                <a:rect l="l" t="t" r="r" b="b"/>
                <a:pathLst>
                  <a:path w="1674162" h="1276730">
                    <a:moveTo>
                      <a:pt x="393700" y="1080759"/>
                    </a:moveTo>
                    <a:cubicBezTo>
                      <a:pt x="393215" y="972385"/>
                      <a:pt x="305225" y="884787"/>
                      <a:pt x="196850" y="884787"/>
                    </a:cubicBezTo>
                    <a:cubicBezTo>
                      <a:pt x="88475" y="884787"/>
                      <a:pt x="484" y="972385"/>
                      <a:pt x="0" y="1080759"/>
                    </a:cubicBezTo>
                    <a:cubicBezTo>
                      <a:pt x="484" y="1189132"/>
                      <a:pt x="88475" y="1276730"/>
                      <a:pt x="196850" y="1276730"/>
                    </a:cubicBezTo>
                    <a:cubicBezTo>
                      <a:pt x="305225" y="1276730"/>
                      <a:pt x="393215" y="1189132"/>
                      <a:pt x="393700" y="1080759"/>
                    </a:cubicBezTo>
                    <a:close/>
                    <a:moveTo>
                      <a:pt x="178071" y="1055157"/>
                    </a:moveTo>
                    <a:cubicBezTo>
                      <a:pt x="144072" y="1080094"/>
                      <a:pt x="181629" y="1131298"/>
                      <a:pt x="215628" y="1106360"/>
                    </a:cubicBezTo>
                    <a:cubicBezTo>
                      <a:pt x="374399" y="989905"/>
                      <a:pt x="534077" y="833466"/>
                      <a:pt x="693714" y="676630"/>
                    </a:cubicBezTo>
                    <a:cubicBezTo>
                      <a:pt x="703317" y="667195"/>
                      <a:pt x="712921" y="657759"/>
                      <a:pt x="722525" y="648330"/>
                    </a:cubicBezTo>
                    <a:cubicBezTo>
                      <a:pt x="979262" y="396276"/>
                      <a:pt x="1235174" y="147905"/>
                      <a:pt x="1488703" y="80839"/>
                    </a:cubicBezTo>
                    <a:cubicBezTo>
                      <a:pt x="1531400" y="69545"/>
                      <a:pt x="1573991" y="63537"/>
                      <a:pt x="1616469" y="63834"/>
                    </a:cubicBezTo>
                    <a:cubicBezTo>
                      <a:pt x="1620854" y="63865"/>
                      <a:pt x="1625239" y="63962"/>
                      <a:pt x="1629623" y="64129"/>
                    </a:cubicBezTo>
                    <a:cubicBezTo>
                      <a:pt x="1671757" y="65726"/>
                      <a:pt x="1674162" y="2271"/>
                      <a:pt x="1632028" y="674"/>
                    </a:cubicBezTo>
                    <a:cubicBezTo>
                      <a:pt x="1626991" y="483"/>
                      <a:pt x="1621953" y="371"/>
                      <a:pt x="1616912" y="336"/>
                    </a:cubicBezTo>
                    <a:cubicBezTo>
                      <a:pt x="1568897" y="0"/>
                      <a:pt x="1520736" y="6681"/>
                      <a:pt x="1472464" y="19451"/>
                    </a:cubicBezTo>
                    <a:cubicBezTo>
                      <a:pt x="1210500" y="88748"/>
                      <a:pt x="943882" y="342024"/>
                      <a:pt x="678038" y="603018"/>
                    </a:cubicBezTo>
                    <a:cubicBezTo>
                      <a:pt x="668429" y="612451"/>
                      <a:pt x="658821" y="621893"/>
                      <a:pt x="649211" y="631333"/>
                    </a:cubicBezTo>
                    <a:cubicBezTo>
                      <a:pt x="491845" y="785939"/>
                      <a:pt x="334594" y="940351"/>
                      <a:pt x="178071" y="1055157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9123996" y="592404"/>
                <a:ext cx="1674118" cy="1453185"/>
              </a:xfrm>
              <a:custGeom>
                <a:avLst/>
                <a:gdLst/>
                <a:ahLst/>
                <a:cxnLst/>
                <a:rect l="l" t="t" r="r" b="b"/>
                <a:pathLst>
                  <a:path w="1674118" h="1453185">
                    <a:moveTo>
                      <a:pt x="393700" y="195971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4" y="87598"/>
                      <a:pt x="0" y="195971"/>
                    </a:cubicBezTo>
                    <a:cubicBezTo>
                      <a:pt x="484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1"/>
                    </a:cubicBezTo>
                    <a:close/>
                    <a:moveTo>
                      <a:pt x="198052" y="164244"/>
                    </a:moveTo>
                    <a:cubicBezTo>
                      <a:pt x="155919" y="162647"/>
                      <a:pt x="153513" y="226101"/>
                      <a:pt x="195647" y="227699"/>
                    </a:cubicBezTo>
                    <a:cubicBezTo>
                      <a:pt x="257115" y="230029"/>
                      <a:pt x="318241" y="253875"/>
                      <a:pt x="379363" y="292205"/>
                    </a:cubicBezTo>
                    <a:cubicBezTo>
                      <a:pt x="547415" y="397587"/>
                      <a:pt x="713966" y="610283"/>
                      <a:pt x="880141" y="823082"/>
                    </a:cubicBezTo>
                    <a:cubicBezTo>
                      <a:pt x="887314" y="832267"/>
                      <a:pt x="894486" y="841455"/>
                      <a:pt x="901656" y="850636"/>
                    </a:cubicBezTo>
                    <a:cubicBezTo>
                      <a:pt x="1096870" y="1100599"/>
                      <a:pt x="1291962" y="1343713"/>
                      <a:pt x="1484373" y="1423895"/>
                    </a:cubicBezTo>
                    <a:cubicBezTo>
                      <a:pt x="1528382" y="1442235"/>
                      <a:pt x="1572352" y="1452407"/>
                      <a:pt x="1616213" y="1453102"/>
                    </a:cubicBezTo>
                    <a:cubicBezTo>
                      <a:pt x="1621470" y="1453185"/>
                      <a:pt x="1626726" y="1453133"/>
                      <a:pt x="1631982" y="1452941"/>
                    </a:cubicBezTo>
                    <a:cubicBezTo>
                      <a:pt x="1674118" y="1451407"/>
                      <a:pt x="1671806" y="1387949"/>
                      <a:pt x="1629671" y="1389483"/>
                    </a:cubicBezTo>
                    <a:cubicBezTo>
                      <a:pt x="1625521" y="1389634"/>
                      <a:pt x="1621370" y="1389676"/>
                      <a:pt x="1617219" y="1389610"/>
                    </a:cubicBezTo>
                    <a:cubicBezTo>
                      <a:pt x="1581109" y="1389038"/>
                      <a:pt x="1544992" y="1380363"/>
                      <a:pt x="1508799" y="1365281"/>
                    </a:cubicBezTo>
                    <a:cubicBezTo>
                      <a:pt x="1323786" y="1288181"/>
                      <a:pt x="1138895" y="1051243"/>
                      <a:pt x="951704" y="811554"/>
                    </a:cubicBezTo>
                    <a:cubicBezTo>
                      <a:pt x="944536" y="802375"/>
                      <a:pt x="937364" y="793187"/>
                      <a:pt x="930190" y="784001"/>
                    </a:cubicBezTo>
                    <a:cubicBezTo>
                      <a:pt x="758924" y="564681"/>
                      <a:pt x="586155" y="346928"/>
                      <a:pt x="413099" y="238407"/>
                    </a:cubicBezTo>
                    <a:cubicBezTo>
                      <a:pt x="341570" y="193552"/>
                      <a:pt x="269772" y="166963"/>
                      <a:pt x="198052" y="164244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9" name="Freeform 39"/>
              <p:cNvSpPr/>
              <p:nvPr/>
            </p:nvSpPr>
            <p:spPr>
              <a:xfrm>
                <a:off x="10557972" y="545861"/>
                <a:ext cx="1683476" cy="1663727"/>
              </a:xfrm>
              <a:custGeom>
                <a:avLst/>
                <a:gdLst/>
                <a:ahLst/>
                <a:cxnLst/>
                <a:rect l="l" t="t" r="r" b="b"/>
                <a:pathLst>
                  <a:path w="1683476" h="1663727">
                    <a:moveTo>
                      <a:pt x="393700" y="1467755"/>
                    </a:moveTo>
                    <a:cubicBezTo>
                      <a:pt x="393215" y="1359382"/>
                      <a:pt x="305225" y="1271784"/>
                      <a:pt x="196850" y="1271784"/>
                    </a:cubicBezTo>
                    <a:cubicBezTo>
                      <a:pt x="88475" y="1271784"/>
                      <a:pt x="484" y="1359382"/>
                      <a:pt x="0" y="1467755"/>
                    </a:cubicBezTo>
                    <a:cubicBezTo>
                      <a:pt x="484" y="1576129"/>
                      <a:pt x="88475" y="1663727"/>
                      <a:pt x="196850" y="1663727"/>
                    </a:cubicBezTo>
                    <a:cubicBezTo>
                      <a:pt x="305225" y="1663727"/>
                      <a:pt x="393215" y="1576129"/>
                      <a:pt x="393700" y="1467755"/>
                    </a:cubicBezTo>
                    <a:close/>
                    <a:moveTo>
                      <a:pt x="195695" y="1436026"/>
                    </a:moveTo>
                    <a:cubicBezTo>
                      <a:pt x="153559" y="1437561"/>
                      <a:pt x="155869" y="1501019"/>
                      <a:pt x="198006" y="1499484"/>
                    </a:cubicBezTo>
                    <a:cubicBezTo>
                      <a:pt x="277172" y="1496601"/>
                      <a:pt x="355207" y="1468243"/>
                      <a:pt x="432318" y="1420064"/>
                    </a:cubicBezTo>
                    <a:cubicBezTo>
                      <a:pt x="547349" y="1348191"/>
                      <a:pt x="660780" y="1231637"/>
                      <a:pt x="773908" y="1094243"/>
                    </a:cubicBezTo>
                    <a:cubicBezTo>
                      <a:pt x="867267" y="980860"/>
                      <a:pt x="960618" y="853277"/>
                      <a:pt x="1055021" y="725778"/>
                    </a:cubicBezTo>
                    <a:cubicBezTo>
                      <a:pt x="1245375" y="468694"/>
                      <a:pt x="1439588" y="211314"/>
                      <a:pt x="1648091" y="76219"/>
                    </a:cubicBezTo>
                    <a:cubicBezTo>
                      <a:pt x="1683476" y="53291"/>
                      <a:pt x="1648947" y="0"/>
                      <a:pt x="1613562" y="22927"/>
                    </a:cubicBezTo>
                    <a:cubicBezTo>
                      <a:pt x="1399749" y="161462"/>
                      <a:pt x="1199326" y="424175"/>
                      <a:pt x="1003988" y="687991"/>
                    </a:cubicBezTo>
                    <a:cubicBezTo>
                      <a:pt x="910250" y="814590"/>
                      <a:pt x="817588" y="941296"/>
                      <a:pt x="724887" y="1053880"/>
                    </a:cubicBezTo>
                    <a:cubicBezTo>
                      <a:pt x="616698" y="1185275"/>
                      <a:pt x="508747" y="1297434"/>
                      <a:pt x="398670" y="1366211"/>
                    </a:cubicBezTo>
                    <a:cubicBezTo>
                      <a:pt x="331860" y="1407955"/>
                      <a:pt x="264450" y="1433522"/>
                      <a:pt x="195695" y="1436026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40" name="Freeform 40"/>
              <p:cNvSpPr/>
              <p:nvPr/>
            </p:nvSpPr>
            <p:spPr>
              <a:xfrm>
                <a:off x="11991948" y="-156681"/>
                <a:ext cx="1827677" cy="948086"/>
              </a:xfrm>
              <a:custGeom>
                <a:avLst/>
                <a:gdLst/>
                <a:ahLst/>
                <a:cxnLst/>
                <a:rect l="l" t="t" r="r" b="b"/>
                <a:pathLst>
                  <a:path w="1827677" h="948086">
                    <a:moveTo>
                      <a:pt x="393700" y="752115"/>
                    </a:moveTo>
                    <a:cubicBezTo>
                      <a:pt x="393215" y="643741"/>
                      <a:pt x="305225" y="556143"/>
                      <a:pt x="196850" y="556143"/>
                    </a:cubicBezTo>
                    <a:cubicBezTo>
                      <a:pt x="88475" y="556143"/>
                      <a:pt x="484" y="643741"/>
                      <a:pt x="0" y="752115"/>
                    </a:cubicBezTo>
                    <a:cubicBezTo>
                      <a:pt x="484" y="860488"/>
                      <a:pt x="88475" y="948086"/>
                      <a:pt x="196850" y="948086"/>
                    </a:cubicBezTo>
                    <a:cubicBezTo>
                      <a:pt x="305225" y="948086"/>
                      <a:pt x="393215" y="860488"/>
                      <a:pt x="393700" y="752115"/>
                    </a:cubicBezTo>
                    <a:close/>
                    <a:moveTo>
                      <a:pt x="179586" y="725469"/>
                    </a:moveTo>
                    <a:cubicBezTo>
                      <a:pt x="144200" y="748396"/>
                      <a:pt x="178729" y="801688"/>
                      <a:pt x="214115" y="778761"/>
                    </a:cubicBezTo>
                    <a:cubicBezTo>
                      <a:pt x="369963" y="677782"/>
                      <a:pt x="590710" y="580204"/>
                      <a:pt x="811722" y="495806"/>
                    </a:cubicBezTo>
                    <a:cubicBezTo>
                      <a:pt x="1220659" y="339644"/>
                      <a:pt x="1630803" y="228861"/>
                      <a:pt x="1638966" y="226661"/>
                    </a:cubicBezTo>
                    <a:cubicBezTo>
                      <a:pt x="1639043" y="226640"/>
                      <a:pt x="1639084" y="226629"/>
                      <a:pt x="1639084" y="226629"/>
                    </a:cubicBezTo>
                    <a:cubicBezTo>
                      <a:pt x="1679797" y="215663"/>
                      <a:pt x="1663282" y="154348"/>
                      <a:pt x="1622568" y="165314"/>
                    </a:cubicBezTo>
                    <a:cubicBezTo>
                      <a:pt x="1622568" y="165314"/>
                      <a:pt x="1622526" y="165326"/>
                      <a:pt x="1622444" y="165348"/>
                    </a:cubicBezTo>
                    <a:cubicBezTo>
                      <a:pt x="1614217" y="167566"/>
                      <a:pt x="1201034" y="279166"/>
                      <a:pt x="789069" y="436485"/>
                    </a:cubicBezTo>
                    <a:cubicBezTo>
                      <a:pt x="563590" y="522588"/>
                      <a:pt x="338565" y="622462"/>
                      <a:pt x="179586" y="725469"/>
                    </a:cubicBezTo>
                    <a:moveTo>
                      <a:pt x="1827677" y="195972"/>
                    </a:moveTo>
                    <a:cubicBezTo>
                      <a:pt x="1827191" y="87598"/>
                      <a:pt x="1739201" y="0"/>
                      <a:pt x="1630827" y="0"/>
                    </a:cubicBezTo>
                    <a:cubicBezTo>
                      <a:pt x="1522452" y="0"/>
                      <a:pt x="1434462" y="87598"/>
                      <a:pt x="1433977" y="195972"/>
                    </a:cubicBezTo>
                    <a:cubicBezTo>
                      <a:pt x="1434462" y="304345"/>
                      <a:pt x="1522452" y="391943"/>
                      <a:pt x="1630827" y="391943"/>
                    </a:cubicBezTo>
                    <a:cubicBezTo>
                      <a:pt x="1739201" y="391943"/>
                      <a:pt x="1827191" y="304345"/>
                      <a:pt x="1827677" y="195972"/>
                    </a:cubicBezTo>
                    <a:close/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520138" y="1722733"/>
                <a:ext cx="1678287" cy="399492"/>
              </a:xfrm>
              <a:custGeom>
                <a:avLst/>
                <a:gdLst/>
                <a:ahLst/>
                <a:cxnLst/>
                <a:rect l="l" t="t" r="r" b="b"/>
                <a:pathLst>
                  <a:path w="1678287" h="399492">
                    <a:moveTo>
                      <a:pt x="393700" y="203520"/>
                    </a:moveTo>
                    <a:cubicBezTo>
                      <a:pt x="393215" y="95146"/>
                      <a:pt x="305225" y="7548"/>
                      <a:pt x="196850" y="7548"/>
                    </a:cubicBezTo>
                    <a:cubicBezTo>
                      <a:pt x="88475" y="7548"/>
                      <a:pt x="485" y="95146"/>
                      <a:pt x="0" y="203520"/>
                    </a:cubicBezTo>
                    <a:cubicBezTo>
                      <a:pt x="485" y="311894"/>
                      <a:pt x="88475" y="399492"/>
                      <a:pt x="196850" y="399492"/>
                    </a:cubicBezTo>
                    <a:cubicBezTo>
                      <a:pt x="305225" y="399492"/>
                      <a:pt x="393215" y="311894"/>
                      <a:pt x="393700" y="203520"/>
                    </a:cubicBezTo>
                    <a:close/>
                    <a:moveTo>
                      <a:pt x="194456" y="171860"/>
                    </a:moveTo>
                    <a:cubicBezTo>
                      <a:pt x="152412" y="175040"/>
                      <a:pt x="157201" y="238359"/>
                      <a:pt x="199244" y="235179"/>
                    </a:cubicBezTo>
                    <a:cubicBezTo>
                      <a:pt x="199244" y="235179"/>
                      <a:pt x="200749" y="235067"/>
                      <a:pt x="203669" y="234845"/>
                    </a:cubicBezTo>
                    <a:cubicBezTo>
                      <a:pt x="249492" y="231361"/>
                      <a:pt x="643115" y="200981"/>
                      <a:pt x="1039060" y="155931"/>
                    </a:cubicBezTo>
                    <a:cubicBezTo>
                      <a:pt x="1256651" y="131174"/>
                      <a:pt x="1474937" y="101971"/>
                      <a:pt x="1636902" y="70395"/>
                    </a:cubicBezTo>
                    <a:cubicBezTo>
                      <a:pt x="1678287" y="62326"/>
                      <a:pt x="1666136" y="0"/>
                      <a:pt x="1624751" y="8068"/>
                    </a:cubicBezTo>
                    <a:cubicBezTo>
                      <a:pt x="1464135" y="39381"/>
                      <a:pt x="1247659" y="68287"/>
                      <a:pt x="1031882" y="92838"/>
                    </a:cubicBezTo>
                    <a:cubicBezTo>
                      <a:pt x="637057" y="137760"/>
                      <a:pt x="244547" y="168053"/>
                      <a:pt x="198867" y="171527"/>
                    </a:cubicBezTo>
                    <a:cubicBezTo>
                      <a:pt x="195961" y="171748"/>
                      <a:pt x="194456" y="171860"/>
                      <a:pt x="194456" y="171860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2" name="Freeform 42"/>
              <p:cNvSpPr/>
              <p:nvPr/>
            </p:nvSpPr>
            <p:spPr>
              <a:xfrm>
                <a:off x="1954114" y="1315747"/>
                <a:ext cx="1682946" cy="642189"/>
              </a:xfrm>
              <a:custGeom>
                <a:avLst/>
                <a:gdLst/>
                <a:ahLst/>
                <a:cxnLst/>
                <a:rect l="l" t="t" r="r" b="b"/>
                <a:pathLst>
                  <a:path w="1682946" h="642189">
                    <a:moveTo>
                      <a:pt x="393700" y="446218"/>
                    </a:moveTo>
                    <a:cubicBezTo>
                      <a:pt x="393216" y="337844"/>
                      <a:pt x="305225" y="250246"/>
                      <a:pt x="196850" y="250246"/>
                    </a:cubicBezTo>
                    <a:cubicBezTo>
                      <a:pt x="88476" y="250246"/>
                      <a:pt x="485" y="337844"/>
                      <a:pt x="0" y="446218"/>
                    </a:cubicBezTo>
                    <a:cubicBezTo>
                      <a:pt x="485" y="554591"/>
                      <a:pt x="88476" y="642189"/>
                      <a:pt x="196850" y="642189"/>
                    </a:cubicBezTo>
                    <a:cubicBezTo>
                      <a:pt x="305225" y="642189"/>
                      <a:pt x="393216" y="554591"/>
                      <a:pt x="393700" y="446218"/>
                    </a:cubicBezTo>
                    <a:close/>
                    <a:moveTo>
                      <a:pt x="190775" y="415054"/>
                    </a:moveTo>
                    <a:cubicBezTo>
                      <a:pt x="149390" y="423122"/>
                      <a:pt x="161541" y="485449"/>
                      <a:pt x="202926" y="477381"/>
                    </a:cubicBezTo>
                    <a:cubicBezTo>
                      <a:pt x="270264" y="464253"/>
                      <a:pt x="337943" y="451700"/>
                      <a:pt x="405787" y="439160"/>
                    </a:cubicBezTo>
                    <a:cubicBezTo>
                      <a:pt x="419036" y="436711"/>
                      <a:pt x="432292" y="434263"/>
                      <a:pt x="445553" y="431811"/>
                    </a:cubicBezTo>
                    <a:cubicBezTo>
                      <a:pt x="495505" y="422574"/>
                      <a:pt x="545525" y="413287"/>
                      <a:pt x="595548" y="403725"/>
                    </a:cubicBezTo>
                    <a:cubicBezTo>
                      <a:pt x="953762" y="335257"/>
                      <a:pt x="1311998" y="252535"/>
                      <a:pt x="1645684" y="75849"/>
                    </a:cubicBezTo>
                    <a:cubicBezTo>
                      <a:pt x="1682947" y="56118"/>
                      <a:pt x="1653232" y="0"/>
                      <a:pt x="1615969" y="19730"/>
                    </a:cubicBezTo>
                    <a:cubicBezTo>
                      <a:pt x="1287977" y="193402"/>
                      <a:pt x="935663" y="274067"/>
                      <a:pt x="583627" y="341355"/>
                    </a:cubicBezTo>
                    <a:cubicBezTo>
                      <a:pt x="533729" y="350892"/>
                      <a:pt x="483834" y="360156"/>
                      <a:pt x="434010" y="369369"/>
                    </a:cubicBezTo>
                    <a:cubicBezTo>
                      <a:pt x="420752" y="371820"/>
                      <a:pt x="407496" y="374269"/>
                      <a:pt x="394246" y="376718"/>
                    </a:cubicBezTo>
                    <a:cubicBezTo>
                      <a:pt x="326197" y="389295"/>
                      <a:pt x="258316" y="401887"/>
                      <a:pt x="190775" y="415054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3" name="Freeform 43"/>
              <p:cNvSpPr/>
              <p:nvPr/>
            </p:nvSpPr>
            <p:spPr>
              <a:xfrm>
                <a:off x="3388090" y="111746"/>
                <a:ext cx="1678345" cy="1447762"/>
              </a:xfrm>
              <a:custGeom>
                <a:avLst/>
                <a:gdLst/>
                <a:ahLst/>
                <a:cxnLst/>
                <a:rect l="l" t="t" r="r" b="b"/>
                <a:pathLst>
                  <a:path w="1678345" h="1447762">
                    <a:moveTo>
                      <a:pt x="393700" y="1251791"/>
                    </a:moveTo>
                    <a:cubicBezTo>
                      <a:pt x="393216" y="1143417"/>
                      <a:pt x="305225" y="1055819"/>
                      <a:pt x="196850" y="1055819"/>
                    </a:cubicBezTo>
                    <a:cubicBezTo>
                      <a:pt x="88476" y="1055819"/>
                      <a:pt x="485" y="1143417"/>
                      <a:pt x="0" y="1251791"/>
                    </a:cubicBezTo>
                    <a:cubicBezTo>
                      <a:pt x="485" y="1360164"/>
                      <a:pt x="88476" y="1447762"/>
                      <a:pt x="196850" y="1447762"/>
                    </a:cubicBezTo>
                    <a:cubicBezTo>
                      <a:pt x="305225" y="1447762"/>
                      <a:pt x="393216" y="1360164"/>
                      <a:pt x="393700" y="1251791"/>
                    </a:cubicBezTo>
                    <a:close/>
                    <a:moveTo>
                      <a:pt x="181993" y="1223731"/>
                    </a:moveTo>
                    <a:cubicBezTo>
                      <a:pt x="144731" y="1243462"/>
                      <a:pt x="174445" y="1299580"/>
                      <a:pt x="211708" y="1279850"/>
                    </a:cubicBezTo>
                    <a:cubicBezTo>
                      <a:pt x="423447" y="1167734"/>
                      <a:pt x="633157" y="926681"/>
                      <a:pt x="836341" y="686217"/>
                    </a:cubicBezTo>
                    <a:cubicBezTo>
                      <a:pt x="847091" y="673495"/>
                      <a:pt x="857825" y="660776"/>
                      <a:pt x="868541" y="648082"/>
                    </a:cubicBezTo>
                    <a:cubicBezTo>
                      <a:pt x="1078571" y="399276"/>
                      <a:pt x="1280742" y="157931"/>
                      <a:pt x="1473546" y="84650"/>
                    </a:cubicBezTo>
                    <a:cubicBezTo>
                      <a:pt x="1509053" y="71154"/>
                      <a:pt x="1544148" y="63630"/>
                      <a:pt x="1578857" y="63546"/>
                    </a:cubicBezTo>
                    <a:cubicBezTo>
                      <a:pt x="1594214" y="63510"/>
                      <a:pt x="1609487" y="64934"/>
                      <a:pt x="1624672" y="67934"/>
                    </a:cubicBezTo>
                    <a:cubicBezTo>
                      <a:pt x="1666037" y="76107"/>
                      <a:pt x="1678346" y="13812"/>
                      <a:pt x="1636982" y="5639"/>
                    </a:cubicBezTo>
                    <a:cubicBezTo>
                      <a:pt x="1617666" y="1822"/>
                      <a:pt x="1598240" y="0"/>
                      <a:pt x="1578705" y="47"/>
                    </a:cubicBezTo>
                    <a:cubicBezTo>
                      <a:pt x="1536650" y="147"/>
                      <a:pt x="1494047" y="8925"/>
                      <a:pt x="1450986" y="25293"/>
                    </a:cubicBezTo>
                    <a:cubicBezTo>
                      <a:pt x="1250946" y="101325"/>
                      <a:pt x="1038498" y="348306"/>
                      <a:pt x="820018" y="607121"/>
                    </a:cubicBezTo>
                    <a:cubicBezTo>
                      <a:pt x="809308" y="619808"/>
                      <a:pt x="798582" y="632519"/>
                      <a:pt x="787838" y="645233"/>
                    </a:cubicBezTo>
                    <a:cubicBezTo>
                      <a:pt x="590453" y="878833"/>
                      <a:pt x="387877" y="1114716"/>
                      <a:pt x="181993" y="1223731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4" name="Freeform 44"/>
              <p:cNvSpPr/>
              <p:nvPr/>
            </p:nvSpPr>
            <p:spPr>
              <a:xfrm>
                <a:off x="4822067" y="-47439"/>
                <a:ext cx="1678996" cy="3006131"/>
              </a:xfrm>
              <a:custGeom>
                <a:avLst/>
                <a:gdLst/>
                <a:ahLst/>
                <a:cxnLst/>
                <a:rect l="l" t="t" r="r" b="b"/>
                <a:pathLst>
                  <a:path w="1678996" h="3006131">
                    <a:moveTo>
                      <a:pt x="393700" y="195972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5" y="87598"/>
                      <a:pt x="0" y="195972"/>
                    </a:cubicBezTo>
                    <a:cubicBezTo>
                      <a:pt x="485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2"/>
                    </a:cubicBezTo>
                    <a:close/>
                    <a:moveTo>
                      <a:pt x="203005" y="164824"/>
                    </a:moveTo>
                    <a:cubicBezTo>
                      <a:pt x="161640" y="156651"/>
                      <a:pt x="149331" y="218946"/>
                      <a:pt x="190695" y="227119"/>
                    </a:cubicBezTo>
                    <a:cubicBezTo>
                      <a:pt x="226728" y="234239"/>
                      <a:pt x="261360" y="253346"/>
                      <a:pt x="295188" y="281802"/>
                    </a:cubicBezTo>
                    <a:cubicBezTo>
                      <a:pt x="440989" y="404448"/>
                      <a:pt x="568773" y="692071"/>
                      <a:pt x="692926" y="1033320"/>
                    </a:cubicBezTo>
                    <a:cubicBezTo>
                      <a:pt x="751778" y="1195082"/>
                      <a:pt x="809480" y="1369006"/>
                      <a:pt x="867180" y="1543937"/>
                    </a:cubicBezTo>
                    <a:cubicBezTo>
                      <a:pt x="871548" y="1557180"/>
                      <a:pt x="875917" y="1570432"/>
                      <a:pt x="880286" y="1583685"/>
                    </a:cubicBezTo>
                    <a:cubicBezTo>
                      <a:pt x="1065959" y="2146832"/>
                      <a:pt x="1254453" y="2709885"/>
                      <a:pt x="1478460" y="2914659"/>
                    </a:cubicBezTo>
                    <a:cubicBezTo>
                      <a:pt x="1525258" y="2957438"/>
                      <a:pt x="1573778" y="2985348"/>
                      <a:pt x="1623764" y="2996752"/>
                    </a:cubicBezTo>
                    <a:cubicBezTo>
                      <a:pt x="1664872" y="3006131"/>
                      <a:pt x="1678996" y="2944222"/>
                      <a:pt x="1637889" y="2934843"/>
                    </a:cubicBezTo>
                    <a:cubicBezTo>
                      <a:pt x="1597537" y="2925636"/>
                      <a:pt x="1558929" y="2902185"/>
                      <a:pt x="1521304" y="2867790"/>
                    </a:cubicBezTo>
                    <a:cubicBezTo>
                      <a:pt x="1302096" y="2667404"/>
                      <a:pt x="1121956" y="2113875"/>
                      <a:pt x="940593" y="1563800"/>
                    </a:cubicBezTo>
                    <a:cubicBezTo>
                      <a:pt x="936223" y="1550546"/>
                      <a:pt x="931854" y="1537295"/>
                      <a:pt x="927485" y="1524049"/>
                    </a:cubicBezTo>
                    <a:cubicBezTo>
                      <a:pt x="869578" y="1348490"/>
                      <a:pt x="811661" y="1173949"/>
                      <a:pt x="752599" y="1011609"/>
                    </a:cubicBezTo>
                    <a:cubicBezTo>
                      <a:pt x="623455" y="656639"/>
                      <a:pt x="487352" y="360469"/>
                      <a:pt x="336065" y="233208"/>
                    </a:cubicBezTo>
                    <a:cubicBezTo>
                      <a:pt x="293060" y="197033"/>
                      <a:pt x="248637" y="173840"/>
                      <a:pt x="203005" y="164824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5" name="Freeform 45"/>
              <p:cNvSpPr/>
              <p:nvPr/>
            </p:nvSpPr>
            <p:spPr>
              <a:xfrm>
                <a:off x="6256043" y="1790097"/>
                <a:ext cx="1683607" cy="1324233"/>
              </a:xfrm>
              <a:custGeom>
                <a:avLst/>
                <a:gdLst/>
                <a:ahLst/>
                <a:cxnLst/>
                <a:rect l="l" t="t" r="r" b="b"/>
                <a:pathLst>
                  <a:path w="1683607" h="1324233">
                    <a:moveTo>
                      <a:pt x="393700" y="1128261"/>
                    </a:moveTo>
                    <a:cubicBezTo>
                      <a:pt x="393215" y="1019888"/>
                      <a:pt x="305225" y="932290"/>
                      <a:pt x="196850" y="932290"/>
                    </a:cubicBezTo>
                    <a:cubicBezTo>
                      <a:pt x="88475" y="932290"/>
                      <a:pt x="485" y="1019888"/>
                      <a:pt x="0" y="1128261"/>
                    </a:cubicBezTo>
                    <a:cubicBezTo>
                      <a:pt x="485" y="1236635"/>
                      <a:pt x="88475" y="1324233"/>
                      <a:pt x="196850" y="1324233"/>
                    </a:cubicBezTo>
                    <a:cubicBezTo>
                      <a:pt x="305225" y="1324233"/>
                      <a:pt x="393215" y="1236635"/>
                      <a:pt x="393700" y="1128261"/>
                    </a:cubicBezTo>
                    <a:close/>
                    <a:moveTo>
                      <a:pt x="203913" y="1097307"/>
                    </a:moveTo>
                    <a:cubicBezTo>
                      <a:pt x="162805" y="1087928"/>
                      <a:pt x="148680" y="1149837"/>
                      <a:pt x="189788" y="1159216"/>
                    </a:cubicBezTo>
                    <a:cubicBezTo>
                      <a:pt x="217975" y="1165647"/>
                      <a:pt x="246552" y="1168474"/>
                      <a:pt x="275486" y="1167992"/>
                    </a:cubicBezTo>
                    <a:cubicBezTo>
                      <a:pt x="364778" y="1166506"/>
                      <a:pt x="457833" y="1133208"/>
                      <a:pt x="553172" y="1076933"/>
                    </a:cubicBezTo>
                    <a:cubicBezTo>
                      <a:pt x="746419" y="962868"/>
                      <a:pt x="950390" y="753464"/>
                      <a:pt x="1154359" y="542528"/>
                    </a:cubicBezTo>
                    <a:cubicBezTo>
                      <a:pt x="1159305" y="537413"/>
                      <a:pt x="1164251" y="532298"/>
                      <a:pt x="1169197" y="527183"/>
                    </a:cubicBezTo>
                    <a:cubicBezTo>
                      <a:pt x="1331148" y="359708"/>
                      <a:pt x="1493024" y="192882"/>
                      <a:pt x="1649792" y="76112"/>
                    </a:cubicBezTo>
                    <a:cubicBezTo>
                      <a:pt x="1683607" y="50926"/>
                      <a:pt x="1645675" y="0"/>
                      <a:pt x="1611860" y="25187"/>
                    </a:cubicBezTo>
                    <a:cubicBezTo>
                      <a:pt x="1452653" y="143772"/>
                      <a:pt x="1288033" y="312947"/>
                      <a:pt x="1123548" y="483042"/>
                    </a:cubicBezTo>
                    <a:cubicBezTo>
                      <a:pt x="1118602" y="488157"/>
                      <a:pt x="1113656" y="493272"/>
                      <a:pt x="1108711" y="498387"/>
                    </a:cubicBezTo>
                    <a:cubicBezTo>
                      <a:pt x="909102" y="704814"/>
                      <a:pt x="710075" y="910583"/>
                      <a:pt x="520894" y="1022249"/>
                    </a:cubicBezTo>
                    <a:cubicBezTo>
                      <a:pt x="436266" y="1072201"/>
                      <a:pt x="353910" y="1103178"/>
                      <a:pt x="274430" y="1104501"/>
                    </a:cubicBezTo>
                    <a:cubicBezTo>
                      <a:pt x="250623" y="1104897"/>
                      <a:pt x="227107" y="1102599"/>
                      <a:pt x="203913" y="1097307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6" name="Freeform 46"/>
              <p:cNvSpPr/>
              <p:nvPr/>
            </p:nvSpPr>
            <p:spPr>
              <a:xfrm>
                <a:off x="7690020" y="749502"/>
                <a:ext cx="1674259" cy="1287216"/>
              </a:xfrm>
              <a:custGeom>
                <a:avLst/>
                <a:gdLst/>
                <a:ahLst/>
                <a:cxnLst/>
                <a:rect l="l" t="t" r="r" b="b"/>
                <a:pathLst>
                  <a:path w="1674259" h="1287216">
                    <a:moveTo>
                      <a:pt x="393700" y="1091245"/>
                    </a:moveTo>
                    <a:cubicBezTo>
                      <a:pt x="393215" y="982871"/>
                      <a:pt x="305225" y="895273"/>
                      <a:pt x="196850" y="895273"/>
                    </a:cubicBezTo>
                    <a:cubicBezTo>
                      <a:pt x="88475" y="895273"/>
                      <a:pt x="484" y="982871"/>
                      <a:pt x="0" y="1091245"/>
                    </a:cubicBezTo>
                    <a:cubicBezTo>
                      <a:pt x="484" y="1199618"/>
                      <a:pt x="88475" y="1287216"/>
                      <a:pt x="196850" y="1287216"/>
                    </a:cubicBezTo>
                    <a:cubicBezTo>
                      <a:pt x="305225" y="1287216"/>
                      <a:pt x="393215" y="1199618"/>
                      <a:pt x="393700" y="1091245"/>
                    </a:cubicBezTo>
                    <a:close/>
                    <a:moveTo>
                      <a:pt x="177883" y="1065782"/>
                    </a:moveTo>
                    <a:cubicBezTo>
                      <a:pt x="144068" y="1090969"/>
                      <a:pt x="182001" y="1141894"/>
                      <a:pt x="215815" y="1116707"/>
                    </a:cubicBezTo>
                    <a:cubicBezTo>
                      <a:pt x="374403" y="998583"/>
                      <a:pt x="534078" y="840301"/>
                      <a:pt x="693766" y="681800"/>
                    </a:cubicBezTo>
                    <a:cubicBezTo>
                      <a:pt x="708174" y="667499"/>
                      <a:pt x="722584" y="653197"/>
                      <a:pt x="736994" y="638923"/>
                    </a:cubicBezTo>
                    <a:cubicBezTo>
                      <a:pt x="986841" y="391432"/>
                      <a:pt x="1235938" y="150987"/>
                      <a:pt x="1482416" y="82579"/>
                    </a:cubicBezTo>
                    <a:cubicBezTo>
                      <a:pt x="1527212" y="70147"/>
                      <a:pt x="1571875" y="63554"/>
                      <a:pt x="1616399" y="63991"/>
                    </a:cubicBezTo>
                    <a:cubicBezTo>
                      <a:pt x="1620774" y="64034"/>
                      <a:pt x="1625149" y="64144"/>
                      <a:pt x="1629521" y="64324"/>
                    </a:cubicBezTo>
                    <a:cubicBezTo>
                      <a:pt x="1671650" y="66057"/>
                      <a:pt x="1674259" y="2610"/>
                      <a:pt x="1632130" y="878"/>
                    </a:cubicBezTo>
                    <a:cubicBezTo>
                      <a:pt x="1627096" y="671"/>
                      <a:pt x="1622060" y="543"/>
                      <a:pt x="1617022" y="494"/>
                    </a:cubicBezTo>
                    <a:cubicBezTo>
                      <a:pt x="1566659" y="0"/>
                      <a:pt x="1516116" y="7326"/>
                      <a:pt x="1465435" y="21392"/>
                    </a:cubicBezTo>
                    <a:cubicBezTo>
                      <a:pt x="1210662" y="92101"/>
                      <a:pt x="951085" y="337471"/>
                      <a:pt x="692306" y="593810"/>
                    </a:cubicBezTo>
                    <a:cubicBezTo>
                      <a:pt x="677881" y="608098"/>
                      <a:pt x="663456" y="622415"/>
                      <a:pt x="649033" y="636732"/>
                    </a:cubicBezTo>
                    <a:cubicBezTo>
                      <a:pt x="491568" y="793025"/>
                      <a:pt x="334272" y="949296"/>
                      <a:pt x="177883" y="1065782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9123996" y="586131"/>
                <a:ext cx="1673489" cy="1481533"/>
              </a:xfrm>
              <a:custGeom>
                <a:avLst/>
                <a:gdLst/>
                <a:ahLst/>
                <a:cxnLst/>
                <a:rect l="l" t="t" r="r" b="b"/>
                <a:pathLst>
                  <a:path w="1673489" h="1481533">
                    <a:moveTo>
                      <a:pt x="393700" y="195972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4" y="87598"/>
                      <a:pt x="0" y="195972"/>
                    </a:cubicBezTo>
                    <a:cubicBezTo>
                      <a:pt x="484" y="304346"/>
                      <a:pt x="88475" y="391944"/>
                      <a:pt x="196850" y="391944"/>
                    </a:cubicBezTo>
                    <a:cubicBezTo>
                      <a:pt x="305225" y="391944"/>
                      <a:pt x="393215" y="304346"/>
                      <a:pt x="393700" y="195972"/>
                    </a:cubicBezTo>
                    <a:close/>
                    <a:moveTo>
                      <a:pt x="198154" y="164249"/>
                    </a:moveTo>
                    <a:cubicBezTo>
                      <a:pt x="156026" y="162516"/>
                      <a:pt x="153417" y="225963"/>
                      <a:pt x="195545" y="227695"/>
                    </a:cubicBezTo>
                    <a:cubicBezTo>
                      <a:pt x="254800" y="230132"/>
                      <a:pt x="313640" y="252781"/>
                      <a:pt x="372417" y="289258"/>
                    </a:cubicBezTo>
                    <a:cubicBezTo>
                      <a:pt x="542591" y="394867"/>
                      <a:pt x="710687" y="613829"/>
                      <a:pt x="878642" y="833376"/>
                    </a:cubicBezTo>
                    <a:cubicBezTo>
                      <a:pt x="884507" y="841042"/>
                      <a:pt x="890372" y="848712"/>
                      <a:pt x="896237" y="856378"/>
                    </a:cubicBezTo>
                    <a:cubicBezTo>
                      <a:pt x="1089578" y="1109144"/>
                      <a:pt x="1283050" y="1357054"/>
                      <a:pt x="1475243" y="1445112"/>
                    </a:cubicBezTo>
                    <a:cubicBezTo>
                      <a:pt x="1527269" y="1468949"/>
                      <a:pt x="1579328" y="1481533"/>
                      <a:pt x="1631330" y="1480708"/>
                    </a:cubicBezTo>
                    <a:cubicBezTo>
                      <a:pt x="1673488" y="1480039"/>
                      <a:pt x="1672481" y="1416548"/>
                      <a:pt x="1630322" y="1417216"/>
                    </a:cubicBezTo>
                    <a:cubicBezTo>
                      <a:pt x="1587400" y="1417897"/>
                      <a:pt x="1544564" y="1407026"/>
                      <a:pt x="1501693" y="1387384"/>
                    </a:cubicBezTo>
                    <a:cubicBezTo>
                      <a:pt x="1316486" y="1302526"/>
                      <a:pt x="1132552" y="1060809"/>
                      <a:pt x="946674" y="817799"/>
                    </a:cubicBezTo>
                    <a:cubicBezTo>
                      <a:pt x="940810" y="810133"/>
                      <a:pt x="934944" y="802463"/>
                      <a:pt x="929079" y="794796"/>
                    </a:cubicBezTo>
                    <a:cubicBezTo>
                      <a:pt x="755850" y="568355"/>
                      <a:pt x="581253" y="344126"/>
                      <a:pt x="405901" y="235303"/>
                    </a:cubicBezTo>
                    <a:cubicBezTo>
                      <a:pt x="336881" y="192470"/>
                      <a:pt x="267538" y="167102"/>
                      <a:pt x="198154" y="164249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8" name="Freeform 48"/>
              <p:cNvSpPr/>
              <p:nvPr/>
            </p:nvSpPr>
            <p:spPr>
              <a:xfrm>
                <a:off x="10557972" y="649846"/>
                <a:ext cx="1683503" cy="1581219"/>
              </a:xfrm>
              <a:custGeom>
                <a:avLst/>
                <a:gdLst/>
                <a:ahLst/>
                <a:cxnLst/>
                <a:rect l="l" t="t" r="r" b="b"/>
                <a:pathLst>
                  <a:path w="1683503" h="1581219">
                    <a:moveTo>
                      <a:pt x="393700" y="1385247"/>
                    </a:moveTo>
                    <a:cubicBezTo>
                      <a:pt x="393215" y="1276874"/>
                      <a:pt x="305225" y="1189276"/>
                      <a:pt x="196850" y="1189276"/>
                    </a:cubicBezTo>
                    <a:cubicBezTo>
                      <a:pt x="88475" y="1189276"/>
                      <a:pt x="484" y="1276874"/>
                      <a:pt x="0" y="1385247"/>
                    </a:cubicBezTo>
                    <a:cubicBezTo>
                      <a:pt x="484" y="1493621"/>
                      <a:pt x="88475" y="1581219"/>
                      <a:pt x="196850" y="1581219"/>
                    </a:cubicBezTo>
                    <a:cubicBezTo>
                      <a:pt x="305225" y="1581219"/>
                      <a:pt x="393215" y="1493621"/>
                      <a:pt x="393700" y="1385247"/>
                    </a:cubicBezTo>
                    <a:close/>
                    <a:moveTo>
                      <a:pt x="196346" y="1353501"/>
                    </a:moveTo>
                    <a:cubicBezTo>
                      <a:pt x="154187" y="1354170"/>
                      <a:pt x="155195" y="1417662"/>
                      <a:pt x="197354" y="1416993"/>
                    </a:cubicBezTo>
                    <a:cubicBezTo>
                      <a:pt x="279145" y="1415696"/>
                      <a:pt x="360121" y="1388252"/>
                      <a:pt x="440439" y="1340694"/>
                    </a:cubicBezTo>
                    <a:cubicBezTo>
                      <a:pt x="542402" y="1280320"/>
                      <a:pt x="643623" y="1187214"/>
                      <a:pt x="744668" y="1076670"/>
                    </a:cubicBezTo>
                    <a:cubicBezTo>
                      <a:pt x="852771" y="958406"/>
                      <a:pt x="960910" y="820119"/>
                      <a:pt x="1070255" y="681860"/>
                    </a:cubicBezTo>
                    <a:cubicBezTo>
                      <a:pt x="1257293" y="445362"/>
                      <a:pt x="1447567" y="208481"/>
                      <a:pt x="1648295" y="76223"/>
                    </a:cubicBezTo>
                    <a:cubicBezTo>
                      <a:pt x="1683503" y="53024"/>
                      <a:pt x="1648566" y="0"/>
                      <a:pt x="1613357" y="23198"/>
                    </a:cubicBezTo>
                    <a:cubicBezTo>
                      <a:pt x="1407833" y="158617"/>
                      <a:pt x="1212052" y="400199"/>
                      <a:pt x="1020448" y="642470"/>
                    </a:cubicBezTo>
                    <a:cubicBezTo>
                      <a:pt x="912073" y="779504"/>
                      <a:pt x="804944" y="916611"/>
                      <a:pt x="697798" y="1033828"/>
                    </a:cubicBezTo>
                    <a:cubicBezTo>
                      <a:pt x="601471" y="1139210"/>
                      <a:pt x="505335" y="1228471"/>
                      <a:pt x="408086" y="1286054"/>
                    </a:cubicBezTo>
                    <a:cubicBezTo>
                      <a:pt x="338120" y="1327482"/>
                      <a:pt x="267756" y="1352368"/>
                      <a:pt x="196346" y="1353501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9" name="Freeform 49"/>
              <p:cNvSpPr/>
              <p:nvPr/>
            </p:nvSpPr>
            <p:spPr>
              <a:xfrm>
                <a:off x="11991948" y="-128781"/>
                <a:ext cx="1827677" cy="1024309"/>
              </a:xfrm>
              <a:custGeom>
                <a:avLst/>
                <a:gdLst/>
                <a:ahLst/>
                <a:cxnLst/>
                <a:rect l="l" t="t" r="r" b="b"/>
                <a:pathLst>
                  <a:path w="1827677" h="1024309">
                    <a:moveTo>
                      <a:pt x="393700" y="828338"/>
                    </a:moveTo>
                    <a:cubicBezTo>
                      <a:pt x="393215" y="719964"/>
                      <a:pt x="305225" y="632366"/>
                      <a:pt x="196850" y="632366"/>
                    </a:cubicBezTo>
                    <a:cubicBezTo>
                      <a:pt x="88475" y="632366"/>
                      <a:pt x="484" y="719964"/>
                      <a:pt x="0" y="828338"/>
                    </a:cubicBezTo>
                    <a:cubicBezTo>
                      <a:pt x="484" y="936711"/>
                      <a:pt x="88475" y="1024309"/>
                      <a:pt x="196850" y="1024309"/>
                    </a:cubicBezTo>
                    <a:cubicBezTo>
                      <a:pt x="305225" y="1024309"/>
                      <a:pt x="393215" y="936711"/>
                      <a:pt x="393700" y="828338"/>
                    </a:cubicBezTo>
                    <a:close/>
                    <a:moveTo>
                      <a:pt x="179381" y="801825"/>
                    </a:moveTo>
                    <a:cubicBezTo>
                      <a:pt x="144173" y="825024"/>
                      <a:pt x="179111" y="878049"/>
                      <a:pt x="214319" y="854850"/>
                    </a:cubicBezTo>
                    <a:cubicBezTo>
                      <a:pt x="254618" y="828297"/>
                      <a:pt x="299119" y="801480"/>
                      <a:pt x="346731" y="774650"/>
                    </a:cubicBezTo>
                    <a:cubicBezTo>
                      <a:pt x="485379" y="696522"/>
                      <a:pt x="650252" y="618361"/>
                      <a:pt x="815029" y="546527"/>
                    </a:cubicBezTo>
                    <a:cubicBezTo>
                      <a:pt x="1224172" y="368163"/>
                      <a:pt x="1632805" y="228838"/>
                      <a:pt x="1640936" y="226069"/>
                    </a:cubicBezTo>
                    <a:cubicBezTo>
                      <a:pt x="1641014" y="226043"/>
                      <a:pt x="1641056" y="226029"/>
                      <a:pt x="1641056" y="226029"/>
                    </a:cubicBezTo>
                    <a:cubicBezTo>
                      <a:pt x="1680971" y="212445"/>
                      <a:pt x="1660513" y="152331"/>
                      <a:pt x="1620598" y="165914"/>
                    </a:cubicBezTo>
                    <a:cubicBezTo>
                      <a:pt x="1620598" y="165914"/>
                      <a:pt x="1620556" y="165929"/>
                      <a:pt x="1620474" y="165957"/>
                    </a:cubicBezTo>
                    <a:cubicBezTo>
                      <a:pt x="1612290" y="168743"/>
                      <a:pt x="1201228" y="308894"/>
                      <a:pt x="789653" y="488318"/>
                    </a:cubicBezTo>
                    <a:cubicBezTo>
                      <a:pt x="622826" y="561045"/>
                      <a:pt x="455928" y="640230"/>
                      <a:pt x="315558" y="719329"/>
                    </a:cubicBezTo>
                    <a:cubicBezTo>
                      <a:pt x="266588" y="746923"/>
                      <a:pt x="220827" y="774517"/>
                      <a:pt x="179381" y="801825"/>
                    </a:cubicBezTo>
                    <a:moveTo>
                      <a:pt x="1827677" y="195972"/>
                    </a:moveTo>
                    <a:cubicBezTo>
                      <a:pt x="1827191" y="87598"/>
                      <a:pt x="1739201" y="0"/>
                      <a:pt x="1630827" y="0"/>
                    </a:cubicBezTo>
                    <a:cubicBezTo>
                      <a:pt x="1522452" y="0"/>
                      <a:pt x="1434462" y="87598"/>
                      <a:pt x="1433977" y="195972"/>
                    </a:cubicBezTo>
                    <a:cubicBezTo>
                      <a:pt x="1434462" y="304345"/>
                      <a:pt x="1522452" y="391943"/>
                      <a:pt x="1630827" y="391943"/>
                    </a:cubicBezTo>
                    <a:cubicBezTo>
                      <a:pt x="1739201" y="391943"/>
                      <a:pt x="1827191" y="304345"/>
                      <a:pt x="1827677" y="195972"/>
                    </a:cubicBezTo>
                    <a:close/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50" name="Freeform 50"/>
              <p:cNvSpPr/>
              <p:nvPr/>
            </p:nvSpPr>
            <p:spPr>
              <a:xfrm>
                <a:off x="520138" y="2526404"/>
                <a:ext cx="1678293" cy="437989"/>
              </a:xfrm>
              <a:custGeom>
                <a:avLst/>
                <a:gdLst/>
                <a:ahLst/>
                <a:cxnLst/>
                <a:rect l="l" t="t" r="r" b="b"/>
                <a:pathLst>
                  <a:path w="1678293" h="437989">
                    <a:moveTo>
                      <a:pt x="393700" y="242018"/>
                    </a:moveTo>
                    <a:cubicBezTo>
                      <a:pt x="393215" y="133644"/>
                      <a:pt x="305225" y="46046"/>
                      <a:pt x="196850" y="46046"/>
                    </a:cubicBezTo>
                    <a:cubicBezTo>
                      <a:pt x="88475" y="46046"/>
                      <a:pt x="485" y="133644"/>
                      <a:pt x="0" y="242018"/>
                    </a:cubicBezTo>
                    <a:cubicBezTo>
                      <a:pt x="485" y="350391"/>
                      <a:pt x="88475" y="437989"/>
                      <a:pt x="196850" y="437989"/>
                    </a:cubicBezTo>
                    <a:cubicBezTo>
                      <a:pt x="305225" y="437989"/>
                      <a:pt x="393215" y="350391"/>
                      <a:pt x="393700" y="242018"/>
                    </a:cubicBezTo>
                    <a:close/>
                    <a:moveTo>
                      <a:pt x="193215" y="210476"/>
                    </a:moveTo>
                    <a:cubicBezTo>
                      <a:pt x="151329" y="215303"/>
                      <a:pt x="158598" y="278386"/>
                      <a:pt x="200485" y="273559"/>
                    </a:cubicBezTo>
                    <a:cubicBezTo>
                      <a:pt x="200485" y="273559"/>
                      <a:pt x="201988" y="273386"/>
                      <a:pt x="204904" y="273050"/>
                    </a:cubicBezTo>
                    <a:cubicBezTo>
                      <a:pt x="250646" y="267766"/>
                      <a:pt x="643624" y="222069"/>
                      <a:pt x="1039372" y="166317"/>
                    </a:cubicBezTo>
                    <a:cubicBezTo>
                      <a:pt x="1173457" y="147427"/>
                      <a:pt x="1307860" y="127382"/>
                      <a:pt x="1429208" y="107365"/>
                    </a:cubicBezTo>
                    <a:cubicBezTo>
                      <a:pt x="1504517" y="94941"/>
                      <a:pt x="1574812" y="82526"/>
                      <a:pt x="1636910" y="70402"/>
                    </a:cubicBezTo>
                    <a:cubicBezTo>
                      <a:pt x="1678293" y="62323"/>
                      <a:pt x="1666125" y="0"/>
                      <a:pt x="1624743" y="8079"/>
                    </a:cubicBezTo>
                    <a:cubicBezTo>
                      <a:pt x="1563192" y="20096"/>
                      <a:pt x="1493518" y="32398"/>
                      <a:pt x="1418872" y="44712"/>
                    </a:cubicBezTo>
                    <a:cubicBezTo>
                      <a:pt x="1297984" y="64653"/>
                      <a:pt x="1164091" y="84619"/>
                      <a:pt x="1030513" y="103437"/>
                    </a:cubicBezTo>
                    <a:cubicBezTo>
                      <a:pt x="635511" y="159085"/>
                      <a:pt x="243273" y="204695"/>
                      <a:pt x="197626" y="209968"/>
                    </a:cubicBezTo>
                    <a:cubicBezTo>
                      <a:pt x="194718" y="210304"/>
                      <a:pt x="193215" y="210476"/>
                      <a:pt x="193215" y="210476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1" name="Freeform 51"/>
              <p:cNvSpPr/>
              <p:nvPr/>
            </p:nvSpPr>
            <p:spPr>
              <a:xfrm>
                <a:off x="1954114" y="2160899"/>
                <a:ext cx="1682192" cy="600718"/>
              </a:xfrm>
              <a:custGeom>
                <a:avLst/>
                <a:gdLst/>
                <a:ahLst/>
                <a:cxnLst/>
                <a:rect l="l" t="t" r="r" b="b"/>
                <a:pathLst>
                  <a:path w="1682192" h="600718">
                    <a:moveTo>
                      <a:pt x="393700" y="404746"/>
                    </a:moveTo>
                    <a:cubicBezTo>
                      <a:pt x="393216" y="296372"/>
                      <a:pt x="305225" y="208774"/>
                      <a:pt x="196850" y="208774"/>
                    </a:cubicBezTo>
                    <a:cubicBezTo>
                      <a:pt x="88476" y="208774"/>
                      <a:pt x="485" y="296372"/>
                      <a:pt x="0" y="404746"/>
                    </a:cubicBezTo>
                    <a:cubicBezTo>
                      <a:pt x="485" y="513119"/>
                      <a:pt x="88476" y="600717"/>
                      <a:pt x="196850" y="600717"/>
                    </a:cubicBezTo>
                    <a:cubicBezTo>
                      <a:pt x="305225" y="600717"/>
                      <a:pt x="393216" y="513119"/>
                      <a:pt x="393700" y="404746"/>
                    </a:cubicBezTo>
                    <a:close/>
                    <a:moveTo>
                      <a:pt x="190767" y="373584"/>
                    </a:moveTo>
                    <a:cubicBezTo>
                      <a:pt x="149384" y="381663"/>
                      <a:pt x="161551" y="443987"/>
                      <a:pt x="202934" y="435907"/>
                    </a:cubicBezTo>
                    <a:cubicBezTo>
                      <a:pt x="289288" y="419048"/>
                      <a:pt x="376017" y="403200"/>
                      <a:pt x="462875" y="387366"/>
                    </a:cubicBezTo>
                    <a:cubicBezTo>
                      <a:pt x="506395" y="379432"/>
                      <a:pt x="549947" y="371502"/>
                      <a:pt x="593501" y="363451"/>
                    </a:cubicBezTo>
                    <a:cubicBezTo>
                      <a:pt x="948956" y="297743"/>
                      <a:pt x="1304446" y="223805"/>
                      <a:pt x="1643578" y="75087"/>
                    </a:cubicBezTo>
                    <a:cubicBezTo>
                      <a:pt x="1682192" y="58154"/>
                      <a:pt x="1656690" y="0"/>
                      <a:pt x="1618076" y="16933"/>
                    </a:cubicBezTo>
                    <a:cubicBezTo>
                      <a:pt x="1283478" y="163662"/>
                      <a:pt x="932628" y="236185"/>
                      <a:pt x="581958" y="301009"/>
                    </a:cubicBezTo>
                    <a:cubicBezTo>
                      <a:pt x="538456" y="309051"/>
                      <a:pt x="494955" y="316971"/>
                      <a:pt x="451486" y="324896"/>
                    </a:cubicBezTo>
                    <a:cubicBezTo>
                      <a:pt x="364368" y="340777"/>
                      <a:pt x="277379" y="356674"/>
                      <a:pt x="190767" y="373584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2" name="Freeform 52"/>
              <p:cNvSpPr/>
              <p:nvPr/>
            </p:nvSpPr>
            <p:spPr>
              <a:xfrm>
                <a:off x="3388090" y="1225327"/>
                <a:ext cx="1678603" cy="1177553"/>
              </a:xfrm>
              <a:custGeom>
                <a:avLst/>
                <a:gdLst/>
                <a:ahLst/>
                <a:cxnLst/>
                <a:rect l="l" t="t" r="r" b="b"/>
                <a:pathLst>
                  <a:path w="1678603" h="1177553">
                    <a:moveTo>
                      <a:pt x="393700" y="981582"/>
                    </a:moveTo>
                    <a:cubicBezTo>
                      <a:pt x="393216" y="873208"/>
                      <a:pt x="305225" y="785610"/>
                      <a:pt x="196850" y="785610"/>
                    </a:cubicBezTo>
                    <a:cubicBezTo>
                      <a:pt x="88476" y="785610"/>
                      <a:pt x="485" y="873208"/>
                      <a:pt x="0" y="981582"/>
                    </a:cubicBezTo>
                    <a:cubicBezTo>
                      <a:pt x="485" y="1089956"/>
                      <a:pt x="88476" y="1177553"/>
                      <a:pt x="196850" y="1177553"/>
                    </a:cubicBezTo>
                    <a:cubicBezTo>
                      <a:pt x="305225" y="1177553"/>
                      <a:pt x="393216" y="1089956"/>
                      <a:pt x="393700" y="981582"/>
                    </a:cubicBezTo>
                    <a:close/>
                    <a:moveTo>
                      <a:pt x="184100" y="952505"/>
                    </a:moveTo>
                    <a:cubicBezTo>
                      <a:pt x="145485" y="969438"/>
                      <a:pt x="170987" y="1027592"/>
                      <a:pt x="209602" y="1010659"/>
                    </a:cubicBezTo>
                    <a:cubicBezTo>
                      <a:pt x="230193" y="1001629"/>
                      <a:pt x="250789" y="991612"/>
                      <a:pt x="271385" y="980702"/>
                    </a:cubicBezTo>
                    <a:cubicBezTo>
                      <a:pt x="452586" y="884709"/>
                      <a:pt x="634059" y="718540"/>
                      <a:pt x="812206" y="552557"/>
                    </a:cubicBezTo>
                    <a:cubicBezTo>
                      <a:pt x="820274" y="545041"/>
                      <a:pt x="828335" y="537525"/>
                      <a:pt x="836389" y="530018"/>
                    </a:cubicBezTo>
                    <a:cubicBezTo>
                      <a:pt x="1057094" y="324296"/>
                      <a:pt x="1271860" y="122588"/>
                      <a:pt x="1476212" y="74236"/>
                    </a:cubicBezTo>
                    <a:cubicBezTo>
                      <a:pt x="1505907" y="67210"/>
                      <a:pt x="1535342" y="63548"/>
                      <a:pt x="1564501" y="63846"/>
                    </a:cubicBezTo>
                    <a:cubicBezTo>
                      <a:pt x="1584578" y="64051"/>
                      <a:pt x="1604520" y="66134"/>
                      <a:pt x="1624320" y="70280"/>
                    </a:cubicBezTo>
                    <a:cubicBezTo>
                      <a:pt x="1665588" y="78922"/>
                      <a:pt x="1678603" y="16770"/>
                      <a:pt x="1637334" y="8128"/>
                    </a:cubicBezTo>
                    <a:cubicBezTo>
                      <a:pt x="1613442" y="3125"/>
                      <a:pt x="1589378" y="597"/>
                      <a:pt x="1565150" y="349"/>
                    </a:cubicBezTo>
                    <a:cubicBezTo>
                      <a:pt x="1530954" y="0"/>
                      <a:pt x="1496422" y="4201"/>
                      <a:pt x="1461590" y="12442"/>
                    </a:cubicBezTo>
                    <a:cubicBezTo>
                      <a:pt x="1248990" y="62747"/>
                      <a:pt x="1023334" y="268957"/>
                      <a:pt x="793092" y="483568"/>
                    </a:cubicBezTo>
                    <a:cubicBezTo>
                      <a:pt x="785041" y="491072"/>
                      <a:pt x="776983" y="498584"/>
                      <a:pt x="768919" y="506098"/>
                    </a:cubicBezTo>
                    <a:cubicBezTo>
                      <a:pt x="595106" y="668042"/>
                      <a:pt x="418511" y="830901"/>
                      <a:pt x="241659" y="924589"/>
                    </a:cubicBezTo>
                    <a:cubicBezTo>
                      <a:pt x="222471" y="934754"/>
                      <a:pt x="203284" y="944092"/>
                      <a:pt x="184100" y="952505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3" name="Freeform 53"/>
              <p:cNvSpPr/>
              <p:nvPr/>
            </p:nvSpPr>
            <p:spPr>
              <a:xfrm>
                <a:off x="4822067" y="1068560"/>
                <a:ext cx="1678881" cy="2441377"/>
              </a:xfrm>
              <a:custGeom>
                <a:avLst/>
                <a:gdLst/>
                <a:ahLst/>
                <a:cxnLst/>
                <a:rect l="l" t="t" r="r" b="b"/>
                <a:pathLst>
                  <a:path w="1678881" h="2441377">
                    <a:moveTo>
                      <a:pt x="393700" y="195971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5" y="87598"/>
                      <a:pt x="0" y="195971"/>
                    </a:cubicBezTo>
                    <a:cubicBezTo>
                      <a:pt x="485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1"/>
                    </a:cubicBezTo>
                    <a:close/>
                    <a:moveTo>
                      <a:pt x="203357" y="164895"/>
                    </a:moveTo>
                    <a:cubicBezTo>
                      <a:pt x="162088" y="156254"/>
                      <a:pt x="149074" y="218406"/>
                      <a:pt x="190343" y="227047"/>
                    </a:cubicBezTo>
                    <a:cubicBezTo>
                      <a:pt x="239571" y="237356"/>
                      <a:pt x="286742" y="265099"/>
                      <a:pt x="332742" y="305764"/>
                    </a:cubicBezTo>
                    <a:cubicBezTo>
                      <a:pt x="532934" y="482740"/>
                      <a:pt x="707470" y="895751"/>
                      <a:pt x="883558" y="1308151"/>
                    </a:cubicBezTo>
                    <a:cubicBezTo>
                      <a:pt x="1073444" y="1752871"/>
                      <a:pt x="1265364" y="2196434"/>
                      <a:pt x="1484577" y="2363790"/>
                    </a:cubicBezTo>
                    <a:cubicBezTo>
                      <a:pt x="1529782" y="2398301"/>
                      <a:pt x="1576249" y="2421604"/>
                      <a:pt x="1623928" y="2432216"/>
                    </a:cubicBezTo>
                    <a:cubicBezTo>
                      <a:pt x="1665085" y="2441377"/>
                      <a:pt x="1678881" y="2379394"/>
                      <a:pt x="1637724" y="2370233"/>
                    </a:cubicBezTo>
                    <a:cubicBezTo>
                      <a:pt x="1598388" y="2361478"/>
                      <a:pt x="1560332" y="2341734"/>
                      <a:pt x="1523110" y="2313317"/>
                    </a:cubicBezTo>
                    <a:cubicBezTo>
                      <a:pt x="1309580" y="2150300"/>
                      <a:pt x="1126531" y="1715494"/>
                      <a:pt x="941957" y="1283216"/>
                    </a:cubicBezTo>
                    <a:cubicBezTo>
                      <a:pt x="761415" y="860381"/>
                      <a:pt x="579783" y="439400"/>
                      <a:pt x="374800" y="258189"/>
                    </a:cubicBezTo>
                    <a:cubicBezTo>
                      <a:pt x="319507" y="209309"/>
                      <a:pt x="262322" y="177243"/>
                      <a:pt x="203357" y="164895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4" name="Freeform 54"/>
              <p:cNvSpPr/>
              <p:nvPr/>
            </p:nvSpPr>
            <p:spPr>
              <a:xfrm>
                <a:off x="6256043" y="2529497"/>
                <a:ext cx="1683281" cy="1136259"/>
              </a:xfrm>
              <a:custGeom>
                <a:avLst/>
                <a:gdLst/>
                <a:ahLst/>
                <a:cxnLst/>
                <a:rect l="l" t="t" r="r" b="b"/>
                <a:pathLst>
                  <a:path w="1683281" h="1136259">
                    <a:moveTo>
                      <a:pt x="393700" y="940288"/>
                    </a:moveTo>
                    <a:cubicBezTo>
                      <a:pt x="393215" y="831914"/>
                      <a:pt x="305225" y="744316"/>
                      <a:pt x="196850" y="744316"/>
                    </a:cubicBezTo>
                    <a:cubicBezTo>
                      <a:pt x="88475" y="744316"/>
                      <a:pt x="485" y="831914"/>
                      <a:pt x="0" y="940288"/>
                    </a:cubicBezTo>
                    <a:cubicBezTo>
                      <a:pt x="485" y="1048661"/>
                      <a:pt x="88475" y="1136259"/>
                      <a:pt x="196850" y="1136259"/>
                    </a:cubicBezTo>
                    <a:cubicBezTo>
                      <a:pt x="305225" y="1136259"/>
                      <a:pt x="393215" y="1048661"/>
                      <a:pt x="393700" y="940288"/>
                    </a:cubicBezTo>
                    <a:close/>
                    <a:moveTo>
                      <a:pt x="203748" y="909296"/>
                    </a:moveTo>
                    <a:cubicBezTo>
                      <a:pt x="162592" y="900136"/>
                      <a:pt x="148795" y="962119"/>
                      <a:pt x="189952" y="971279"/>
                    </a:cubicBezTo>
                    <a:cubicBezTo>
                      <a:pt x="218246" y="977577"/>
                      <a:pt x="246856" y="980764"/>
                      <a:pt x="275758" y="981107"/>
                    </a:cubicBezTo>
                    <a:cubicBezTo>
                      <a:pt x="382211" y="982367"/>
                      <a:pt x="492962" y="944696"/>
                      <a:pt x="606197" y="881688"/>
                    </a:cubicBezTo>
                    <a:cubicBezTo>
                      <a:pt x="783799" y="782864"/>
                      <a:pt x="968228" y="621478"/>
                      <a:pt x="1153047" y="460463"/>
                    </a:cubicBezTo>
                    <a:cubicBezTo>
                      <a:pt x="1167795" y="447615"/>
                      <a:pt x="1182546" y="434771"/>
                      <a:pt x="1197297" y="421964"/>
                    </a:cubicBezTo>
                    <a:cubicBezTo>
                      <a:pt x="1348337" y="290832"/>
                      <a:pt x="1499319" y="163458"/>
                      <a:pt x="1646989" y="76121"/>
                    </a:cubicBezTo>
                    <a:cubicBezTo>
                      <a:pt x="1683281" y="54656"/>
                      <a:pt x="1650955" y="0"/>
                      <a:pt x="1614663" y="21464"/>
                    </a:cubicBezTo>
                    <a:cubicBezTo>
                      <a:pt x="1464014" y="110564"/>
                      <a:pt x="1309770" y="240222"/>
                      <a:pt x="1155667" y="374014"/>
                    </a:cubicBezTo>
                    <a:cubicBezTo>
                      <a:pt x="1140888" y="386845"/>
                      <a:pt x="1126110" y="399712"/>
                      <a:pt x="1111335" y="412584"/>
                    </a:cubicBezTo>
                    <a:cubicBezTo>
                      <a:pt x="930081" y="570493"/>
                      <a:pt x="749529" y="729264"/>
                      <a:pt x="575321" y="826200"/>
                    </a:cubicBezTo>
                    <a:cubicBezTo>
                      <a:pt x="472931" y="883173"/>
                      <a:pt x="373005" y="918754"/>
                      <a:pt x="276509" y="917611"/>
                    </a:cubicBezTo>
                    <a:cubicBezTo>
                      <a:pt x="252003" y="917321"/>
                      <a:pt x="227741" y="914637"/>
                      <a:pt x="203748" y="909296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5" name="Freeform 55"/>
              <p:cNvSpPr/>
              <p:nvPr/>
            </p:nvSpPr>
            <p:spPr>
              <a:xfrm>
                <a:off x="7690020" y="1739698"/>
                <a:ext cx="1674646" cy="1034563"/>
              </a:xfrm>
              <a:custGeom>
                <a:avLst/>
                <a:gdLst/>
                <a:ahLst/>
                <a:cxnLst/>
                <a:rect l="l" t="t" r="r" b="b"/>
                <a:pathLst>
                  <a:path w="1674646" h="1034563">
                    <a:moveTo>
                      <a:pt x="393700" y="838592"/>
                    </a:moveTo>
                    <a:cubicBezTo>
                      <a:pt x="393215" y="730218"/>
                      <a:pt x="305225" y="642620"/>
                      <a:pt x="196850" y="642620"/>
                    </a:cubicBezTo>
                    <a:cubicBezTo>
                      <a:pt x="88475" y="642620"/>
                      <a:pt x="484" y="730218"/>
                      <a:pt x="0" y="838592"/>
                    </a:cubicBezTo>
                    <a:cubicBezTo>
                      <a:pt x="484" y="946965"/>
                      <a:pt x="88475" y="1034563"/>
                      <a:pt x="196850" y="1034563"/>
                    </a:cubicBezTo>
                    <a:cubicBezTo>
                      <a:pt x="305225" y="1034563"/>
                      <a:pt x="393215" y="946965"/>
                      <a:pt x="393700" y="838592"/>
                    </a:cubicBezTo>
                    <a:close/>
                    <a:moveTo>
                      <a:pt x="180686" y="811263"/>
                    </a:moveTo>
                    <a:cubicBezTo>
                      <a:pt x="144395" y="832728"/>
                      <a:pt x="176721" y="887384"/>
                      <a:pt x="213012" y="865920"/>
                    </a:cubicBezTo>
                    <a:cubicBezTo>
                      <a:pt x="365991" y="775442"/>
                      <a:pt x="520476" y="657248"/>
                      <a:pt x="675278" y="539084"/>
                    </a:cubicBezTo>
                    <a:cubicBezTo>
                      <a:pt x="728018" y="498826"/>
                      <a:pt x="780801" y="458579"/>
                      <a:pt x="833583" y="419468"/>
                    </a:cubicBezTo>
                    <a:cubicBezTo>
                      <a:pt x="1066623" y="246786"/>
                      <a:pt x="1299227" y="95152"/>
                      <a:pt x="1528506" y="67913"/>
                    </a:cubicBezTo>
                    <a:cubicBezTo>
                      <a:pt x="1553191" y="64980"/>
                      <a:pt x="1577829" y="63514"/>
                      <a:pt x="1602414" y="63659"/>
                    </a:cubicBezTo>
                    <a:cubicBezTo>
                      <a:pt x="1611318" y="63712"/>
                      <a:pt x="1620217" y="63975"/>
                      <a:pt x="1629108" y="64457"/>
                    </a:cubicBezTo>
                    <a:cubicBezTo>
                      <a:pt x="1671210" y="66739"/>
                      <a:pt x="1674646" y="3332"/>
                      <a:pt x="1632544" y="1050"/>
                    </a:cubicBezTo>
                    <a:cubicBezTo>
                      <a:pt x="1622633" y="513"/>
                      <a:pt x="1612714" y="219"/>
                      <a:pt x="1602788" y="160"/>
                    </a:cubicBezTo>
                    <a:cubicBezTo>
                      <a:pt x="1575587" y="0"/>
                      <a:pt x="1548327" y="1611"/>
                      <a:pt x="1521015" y="4856"/>
                    </a:cubicBezTo>
                    <a:cubicBezTo>
                      <a:pt x="1282320" y="33214"/>
                      <a:pt x="1038860" y="188325"/>
                      <a:pt x="795778" y="368449"/>
                    </a:cubicBezTo>
                    <a:cubicBezTo>
                      <a:pt x="742755" y="407738"/>
                      <a:pt x="689730" y="448167"/>
                      <a:pt x="636748" y="488609"/>
                    </a:cubicBezTo>
                    <a:cubicBezTo>
                      <a:pt x="483996" y="605208"/>
                      <a:pt x="331647" y="721980"/>
                      <a:pt x="180686" y="811263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6" name="Freeform 56"/>
              <p:cNvSpPr/>
              <p:nvPr/>
            </p:nvSpPr>
            <p:spPr>
              <a:xfrm>
                <a:off x="9123996" y="1576480"/>
                <a:ext cx="1674109" cy="1252233"/>
              </a:xfrm>
              <a:custGeom>
                <a:avLst/>
                <a:gdLst/>
                <a:ahLst/>
                <a:cxnLst/>
                <a:rect l="l" t="t" r="r" b="b"/>
                <a:pathLst>
                  <a:path w="1674109" h="1252233">
                    <a:moveTo>
                      <a:pt x="393700" y="195972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4" y="87598"/>
                      <a:pt x="0" y="195972"/>
                    </a:cubicBezTo>
                    <a:cubicBezTo>
                      <a:pt x="484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2"/>
                    </a:cubicBezTo>
                    <a:close/>
                    <a:moveTo>
                      <a:pt x="198568" y="164268"/>
                    </a:moveTo>
                    <a:cubicBezTo>
                      <a:pt x="156465" y="161987"/>
                      <a:pt x="153029" y="225394"/>
                      <a:pt x="195132" y="227675"/>
                    </a:cubicBezTo>
                    <a:cubicBezTo>
                      <a:pt x="275885" y="232051"/>
                      <a:pt x="356066" y="266022"/>
                      <a:pt x="436121" y="317780"/>
                    </a:cubicBezTo>
                    <a:cubicBezTo>
                      <a:pt x="585688" y="414481"/>
                      <a:pt x="734071" y="572866"/>
                      <a:pt x="881959" y="730788"/>
                    </a:cubicBezTo>
                    <a:cubicBezTo>
                      <a:pt x="1089402" y="952305"/>
                      <a:pt x="1296400" y="1171470"/>
                      <a:pt x="1501241" y="1233835"/>
                    </a:cubicBezTo>
                    <a:cubicBezTo>
                      <a:pt x="1539673" y="1245535"/>
                      <a:pt x="1578083" y="1251919"/>
                      <a:pt x="1616451" y="1252196"/>
                    </a:cubicBezTo>
                    <a:cubicBezTo>
                      <a:pt x="1621625" y="1252233"/>
                      <a:pt x="1626799" y="1252159"/>
                      <a:pt x="1631973" y="1251972"/>
                    </a:cubicBezTo>
                    <a:cubicBezTo>
                      <a:pt x="1674109" y="1250449"/>
                      <a:pt x="1671816" y="1186991"/>
                      <a:pt x="1629679" y="1188514"/>
                    </a:cubicBezTo>
                    <a:cubicBezTo>
                      <a:pt x="1625422" y="1188667"/>
                      <a:pt x="1621165" y="1188728"/>
                      <a:pt x="1616907" y="1188697"/>
                    </a:cubicBezTo>
                    <a:cubicBezTo>
                      <a:pt x="1584535" y="1188464"/>
                      <a:pt x="1552152" y="1182956"/>
                      <a:pt x="1519736" y="1173087"/>
                    </a:cubicBezTo>
                    <a:cubicBezTo>
                      <a:pt x="1323109" y="1113224"/>
                      <a:pt x="1126852" y="899398"/>
                      <a:pt x="928308" y="687383"/>
                    </a:cubicBezTo>
                    <a:cubicBezTo>
                      <a:pt x="776627" y="525410"/>
                      <a:pt x="623954" y="363605"/>
                      <a:pt x="470598" y="264455"/>
                    </a:cubicBezTo>
                    <a:cubicBezTo>
                      <a:pt x="380259" y="206047"/>
                      <a:pt x="289457" y="169193"/>
                      <a:pt x="198568" y="164268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7" name="Freeform 57"/>
              <p:cNvSpPr/>
              <p:nvPr/>
            </p:nvSpPr>
            <p:spPr>
              <a:xfrm>
                <a:off x="10557972" y="1558889"/>
                <a:ext cx="1683117" cy="1433806"/>
              </a:xfrm>
              <a:custGeom>
                <a:avLst/>
                <a:gdLst/>
                <a:ahLst/>
                <a:cxnLst/>
                <a:rect l="l" t="t" r="r" b="b"/>
                <a:pathLst>
                  <a:path w="1683117" h="1433806">
                    <a:moveTo>
                      <a:pt x="393700" y="1237834"/>
                    </a:moveTo>
                    <a:cubicBezTo>
                      <a:pt x="393215" y="1129460"/>
                      <a:pt x="305225" y="1041862"/>
                      <a:pt x="196850" y="1041862"/>
                    </a:cubicBezTo>
                    <a:cubicBezTo>
                      <a:pt x="88475" y="1041862"/>
                      <a:pt x="484" y="1129460"/>
                      <a:pt x="0" y="1237834"/>
                    </a:cubicBezTo>
                    <a:cubicBezTo>
                      <a:pt x="484" y="1346208"/>
                      <a:pt x="88475" y="1433805"/>
                      <a:pt x="196850" y="1433805"/>
                    </a:cubicBezTo>
                    <a:cubicBezTo>
                      <a:pt x="305225" y="1433805"/>
                      <a:pt x="393215" y="1346208"/>
                      <a:pt x="393700" y="1237834"/>
                    </a:cubicBezTo>
                    <a:close/>
                    <a:moveTo>
                      <a:pt x="195703" y="1206105"/>
                    </a:moveTo>
                    <a:cubicBezTo>
                      <a:pt x="153566" y="1207627"/>
                      <a:pt x="155860" y="1271086"/>
                      <a:pt x="197997" y="1269563"/>
                    </a:cubicBezTo>
                    <a:cubicBezTo>
                      <a:pt x="294307" y="1266082"/>
                      <a:pt x="389292" y="1230575"/>
                      <a:pt x="483341" y="1172266"/>
                    </a:cubicBezTo>
                    <a:cubicBezTo>
                      <a:pt x="585566" y="1108888"/>
                      <a:pt x="686919" y="1018440"/>
                      <a:pt x="788157" y="914984"/>
                    </a:cubicBezTo>
                    <a:cubicBezTo>
                      <a:pt x="877490" y="823693"/>
                      <a:pt x="966835" y="722255"/>
                      <a:pt x="1056882" y="620840"/>
                    </a:cubicBezTo>
                    <a:cubicBezTo>
                      <a:pt x="1247879" y="405728"/>
                      <a:pt x="1441707" y="190156"/>
                      <a:pt x="1646297" y="75996"/>
                    </a:cubicBezTo>
                    <a:cubicBezTo>
                      <a:pt x="1683116" y="55451"/>
                      <a:pt x="1652175" y="0"/>
                      <a:pt x="1615355" y="20545"/>
                    </a:cubicBezTo>
                    <a:cubicBezTo>
                      <a:pt x="1405407" y="137694"/>
                      <a:pt x="1205517" y="357798"/>
                      <a:pt x="1009398" y="578679"/>
                    </a:cubicBezTo>
                    <a:cubicBezTo>
                      <a:pt x="920048" y="679310"/>
                      <a:pt x="831415" y="779986"/>
                      <a:pt x="742772" y="870572"/>
                    </a:cubicBezTo>
                    <a:cubicBezTo>
                      <a:pt x="645426" y="970051"/>
                      <a:pt x="548200" y="1057341"/>
                      <a:pt x="449881" y="1118296"/>
                    </a:cubicBezTo>
                    <a:cubicBezTo>
                      <a:pt x="366091" y="1170245"/>
                      <a:pt x="281690" y="1202997"/>
                      <a:pt x="195703" y="1206105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8" name="Freeform 58"/>
              <p:cNvSpPr/>
              <p:nvPr/>
            </p:nvSpPr>
            <p:spPr>
              <a:xfrm>
                <a:off x="11991948" y="927354"/>
                <a:ext cx="1827677" cy="875778"/>
              </a:xfrm>
              <a:custGeom>
                <a:avLst/>
                <a:gdLst/>
                <a:ahLst/>
                <a:cxnLst/>
                <a:rect l="l" t="t" r="r" b="b"/>
                <a:pathLst>
                  <a:path w="1827677" h="875778">
                    <a:moveTo>
                      <a:pt x="393700" y="679806"/>
                    </a:moveTo>
                    <a:cubicBezTo>
                      <a:pt x="393215" y="571432"/>
                      <a:pt x="305225" y="483834"/>
                      <a:pt x="196850" y="483834"/>
                    </a:cubicBezTo>
                    <a:cubicBezTo>
                      <a:pt x="88475" y="483834"/>
                      <a:pt x="484" y="571432"/>
                      <a:pt x="0" y="679806"/>
                    </a:cubicBezTo>
                    <a:cubicBezTo>
                      <a:pt x="484" y="788179"/>
                      <a:pt x="88475" y="875777"/>
                      <a:pt x="196850" y="875777"/>
                    </a:cubicBezTo>
                    <a:cubicBezTo>
                      <a:pt x="305225" y="875777"/>
                      <a:pt x="393215" y="788179"/>
                      <a:pt x="393700" y="679806"/>
                    </a:cubicBezTo>
                    <a:close/>
                    <a:moveTo>
                      <a:pt x="181379" y="652080"/>
                    </a:moveTo>
                    <a:cubicBezTo>
                      <a:pt x="144559" y="672625"/>
                      <a:pt x="175501" y="728077"/>
                      <a:pt x="212321" y="707531"/>
                    </a:cubicBezTo>
                    <a:cubicBezTo>
                      <a:pt x="370339" y="619358"/>
                      <a:pt x="591868" y="534313"/>
                      <a:pt x="813009" y="460832"/>
                    </a:cubicBezTo>
                    <a:cubicBezTo>
                      <a:pt x="1221979" y="324937"/>
                      <a:pt x="1629855" y="228816"/>
                      <a:pt x="1637972" y="226907"/>
                    </a:cubicBezTo>
                    <a:cubicBezTo>
                      <a:pt x="1638049" y="226889"/>
                      <a:pt x="1638090" y="226879"/>
                      <a:pt x="1638090" y="226879"/>
                    </a:cubicBezTo>
                    <a:cubicBezTo>
                      <a:pt x="1679135" y="217233"/>
                      <a:pt x="1664609" y="155417"/>
                      <a:pt x="1623564" y="165063"/>
                    </a:cubicBezTo>
                    <a:cubicBezTo>
                      <a:pt x="1623564" y="165063"/>
                      <a:pt x="1623522" y="165073"/>
                      <a:pt x="1623440" y="165092"/>
                    </a:cubicBezTo>
                    <a:cubicBezTo>
                      <a:pt x="1615263" y="167015"/>
                      <a:pt x="1204674" y="263773"/>
                      <a:pt x="792986" y="400571"/>
                    </a:cubicBezTo>
                    <a:cubicBezTo>
                      <a:pt x="567771" y="475407"/>
                      <a:pt x="342295" y="562290"/>
                      <a:pt x="181379" y="652080"/>
                    </a:cubicBezTo>
                    <a:moveTo>
                      <a:pt x="1827677" y="195971"/>
                    </a:moveTo>
                    <a:cubicBezTo>
                      <a:pt x="1827191" y="87598"/>
                      <a:pt x="1739201" y="0"/>
                      <a:pt x="1630827" y="0"/>
                    </a:cubicBezTo>
                    <a:cubicBezTo>
                      <a:pt x="1522452" y="0"/>
                      <a:pt x="1434462" y="87598"/>
                      <a:pt x="1433977" y="195971"/>
                    </a:cubicBezTo>
                    <a:cubicBezTo>
                      <a:pt x="1434462" y="304345"/>
                      <a:pt x="1522452" y="391943"/>
                      <a:pt x="1630827" y="391943"/>
                    </a:cubicBezTo>
                    <a:cubicBezTo>
                      <a:pt x="1739201" y="391943"/>
                      <a:pt x="1827191" y="304345"/>
                      <a:pt x="1827677" y="195971"/>
                    </a:cubicBezTo>
                    <a:close/>
                  </a:path>
                </a:pathLst>
              </a:custGeom>
              <a:solidFill>
                <a:srgbClr val="E75E7B"/>
              </a:solidFill>
            </p:spPr>
          </p:sp>
        </p:grpSp>
      </p:grpSp>
      <p:sp>
        <p:nvSpPr>
          <p:cNvPr id="59" name="TextBox 59"/>
          <p:cNvSpPr txBox="1"/>
          <p:nvPr/>
        </p:nvSpPr>
        <p:spPr>
          <a:xfrm>
            <a:off x="10522705" y="2565925"/>
            <a:ext cx="7432014" cy="6241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Delhi and Agra have similar vegetable prices, indicating price stability between these markets.</a:t>
            </a:r>
          </a:p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Noida consistently offers lower prices for most vegetables, making it a cost-effective option.</a:t>
            </a:r>
          </a:p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The price difference highlights the potential for significant savings in Noida.</a:t>
            </a:r>
          </a:p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Factors such as proximity to agricultural regions and market competition contribute to the lower prices.</a:t>
            </a:r>
          </a:p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Noida's lower prices provide opportunities for affordability and improved profit margins.</a:t>
            </a:r>
          </a:p>
          <a:p>
            <a:pPr algn="just">
              <a:lnSpc>
                <a:spcPts val="3574"/>
              </a:lnSpc>
            </a:pPr>
            <a:endParaRPr lang="en-US" sz="2431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60" name="TextBox 60"/>
          <p:cNvSpPr txBox="1"/>
          <p:nvPr/>
        </p:nvSpPr>
        <p:spPr>
          <a:xfrm>
            <a:off x="10988194" y="1559225"/>
            <a:ext cx="4120991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OBSERAVTIONS: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820472" y="117887"/>
            <a:ext cx="16647055" cy="113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5"/>
              </a:lnSpc>
            </a:pPr>
            <a:r>
              <a:rPr lang="en-US" sz="3575" dirty="0">
                <a:solidFill>
                  <a:srgbClr val="000000"/>
                </a:solidFill>
                <a:latin typeface="Norwester"/>
              </a:rPr>
              <a:t>DIFFERENCES OR SIMILARITIES IN THE PRICES OF VEGETABLES IN NOIDA AND NEARBY MARKET</a:t>
            </a:r>
          </a:p>
          <a:p>
            <a:pPr algn="ctr">
              <a:lnSpc>
                <a:spcPts val="4039"/>
              </a:lnSpc>
              <a:spcBef>
                <a:spcPct val="0"/>
              </a:spcBef>
            </a:pPr>
            <a:endParaRPr lang="en-US" sz="3575" dirty="0">
              <a:solidFill>
                <a:srgbClr val="000000"/>
              </a:solidFill>
              <a:latin typeface="Norwes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500" y="1471687"/>
            <a:ext cx="17840196" cy="8101276"/>
            <a:chOff x="0" y="0"/>
            <a:chExt cx="23786928" cy="10801702"/>
          </a:xfrm>
        </p:grpSpPr>
        <p:sp>
          <p:nvSpPr>
            <p:cNvPr id="3" name="TextBox 3"/>
            <p:cNvSpPr txBox="1"/>
            <p:nvPr/>
          </p:nvSpPr>
          <p:spPr>
            <a:xfrm>
              <a:off x="3443678" y="-38100"/>
              <a:ext cx="5392738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Average of Wholesale Price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598415" y="-38100"/>
              <a:ext cx="4495800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Average of Retail Price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4856215" y="-38100"/>
              <a:ext cx="6180931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Average of Shopping Mall Price</a:t>
              </a:r>
            </a:p>
          </p:txBody>
        </p:sp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3138878" y="162560"/>
              <a:ext cx="11564938" cy="152400"/>
              <a:chOff x="2292582" y="-619760"/>
              <a:chExt cx="11564938" cy="1524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2292582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5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5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8447319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5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5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13705118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7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7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65A6FA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1393683" y="10286082"/>
              <a:ext cx="721360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Jan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307424" y="10286082"/>
              <a:ext cx="734695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Feb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5206720" y="10286082"/>
              <a:ext cx="776922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Mar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157291" y="10286082"/>
              <a:ext cx="716597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Apr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9015867" y="10286082"/>
              <a:ext cx="840264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May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984536" y="10286082"/>
              <a:ext cx="743744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Jun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970191" y="10286082"/>
              <a:ext cx="613251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Jul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4815432" y="10286082"/>
              <a:ext cx="763588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Aug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6742985" y="10286082"/>
              <a:ext cx="749300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Sep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8682126" y="10286082"/>
              <a:ext cx="711835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Oct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20554513" y="10286082"/>
              <a:ext cx="807879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Nov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22491988" y="10286082"/>
              <a:ext cx="773747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Dec</a:t>
              </a:r>
            </a:p>
          </p:txBody>
        </p:sp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846296" y="782320"/>
              <a:ext cx="22940632" cy="9338662"/>
              <a:chOff x="0" y="0"/>
              <a:chExt cx="22940632" cy="9338662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-6350"/>
                <a:ext cx="2294063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2940632" h="12700">
                    <a:moveTo>
                      <a:pt x="0" y="0"/>
                    </a:moveTo>
                    <a:lnTo>
                      <a:pt x="22940632" y="0"/>
                    </a:lnTo>
                    <a:lnTo>
                      <a:pt x="2294063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0" y="3106537"/>
                <a:ext cx="2294063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2940632" h="12700">
                    <a:moveTo>
                      <a:pt x="0" y="0"/>
                    </a:moveTo>
                    <a:lnTo>
                      <a:pt x="22940632" y="0"/>
                    </a:lnTo>
                    <a:lnTo>
                      <a:pt x="2294063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0" y="6219425"/>
                <a:ext cx="2294063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2940632" h="12700">
                    <a:moveTo>
                      <a:pt x="0" y="0"/>
                    </a:moveTo>
                    <a:lnTo>
                      <a:pt x="22940632" y="0"/>
                    </a:lnTo>
                    <a:lnTo>
                      <a:pt x="2294063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0" y="9332312"/>
                <a:ext cx="2294063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2940632" h="12700">
                    <a:moveTo>
                      <a:pt x="0" y="0"/>
                    </a:moveTo>
                    <a:lnTo>
                      <a:pt x="22940632" y="0"/>
                    </a:lnTo>
                    <a:lnTo>
                      <a:pt x="2294063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27" name="TextBox 27"/>
            <p:cNvSpPr txBox="1"/>
            <p:nvPr/>
          </p:nvSpPr>
          <p:spPr>
            <a:xfrm>
              <a:off x="0" y="505460"/>
              <a:ext cx="643096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60 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0795" y="3618347"/>
              <a:ext cx="632301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40 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37147" y="6731234"/>
              <a:ext cx="605949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20 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263525" y="9844122"/>
              <a:ext cx="379571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31" name="Group 31"/>
            <p:cNvGrpSpPr>
              <a:grpSpLocks noChangeAspect="1"/>
            </p:cNvGrpSpPr>
            <p:nvPr/>
          </p:nvGrpSpPr>
          <p:grpSpPr>
            <a:xfrm>
              <a:off x="846296" y="2151944"/>
              <a:ext cx="22940632" cy="7969038"/>
              <a:chOff x="0" y="1369624"/>
              <a:chExt cx="22940632" cy="7969038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4159874"/>
                <a:ext cx="588444" cy="5178787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5178787">
                    <a:moveTo>
                      <a:pt x="0" y="5178788"/>
                    </a:moveTo>
                    <a:lnTo>
                      <a:pt x="0" y="73556"/>
                    </a:lnTo>
                    <a:lnTo>
                      <a:pt x="0" y="73556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6"/>
                    </a:cubicBezTo>
                    <a:lnTo>
                      <a:pt x="588444" y="5178788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3" name="Freeform 33"/>
              <p:cNvSpPr/>
              <p:nvPr/>
            </p:nvSpPr>
            <p:spPr>
              <a:xfrm>
                <a:off x="1920409" y="3775148"/>
                <a:ext cx="588445" cy="556351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563514">
                    <a:moveTo>
                      <a:pt x="0" y="5563514"/>
                    </a:moveTo>
                    <a:lnTo>
                      <a:pt x="0" y="73556"/>
                    </a:lnTo>
                    <a:cubicBezTo>
                      <a:pt x="0" y="54048"/>
                      <a:pt x="7749" y="35338"/>
                      <a:pt x="21544" y="21544"/>
                    </a:cubicBezTo>
                    <a:cubicBezTo>
                      <a:pt x="35338" y="7750"/>
                      <a:pt x="54047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6" y="7750"/>
                      <a:pt x="566901" y="21544"/>
                    </a:cubicBezTo>
                    <a:cubicBezTo>
                      <a:pt x="580695" y="35338"/>
                      <a:pt x="588444" y="54048"/>
                      <a:pt x="588444" y="73556"/>
                    </a:cubicBezTo>
                    <a:lnTo>
                      <a:pt x="588444" y="5563514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4" name="Freeform 34"/>
              <p:cNvSpPr/>
              <p:nvPr/>
            </p:nvSpPr>
            <p:spPr>
              <a:xfrm>
                <a:off x="3840818" y="4248546"/>
                <a:ext cx="588444" cy="5090116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5090116">
                    <a:moveTo>
                      <a:pt x="0" y="5090116"/>
                    </a:moveTo>
                    <a:lnTo>
                      <a:pt x="0" y="73556"/>
                    </a:lnTo>
                    <a:cubicBezTo>
                      <a:pt x="0" y="54048"/>
                      <a:pt x="7749" y="35338"/>
                      <a:pt x="21544" y="21544"/>
                    </a:cubicBezTo>
                    <a:cubicBezTo>
                      <a:pt x="35338" y="7750"/>
                      <a:pt x="54047" y="0"/>
                      <a:pt x="73555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6"/>
                    </a:cubicBezTo>
                    <a:lnTo>
                      <a:pt x="588444" y="5090116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5761227" y="4948564"/>
                <a:ext cx="588444" cy="4390098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4390098">
                    <a:moveTo>
                      <a:pt x="0" y="4390098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5"/>
                    </a:cubicBezTo>
                    <a:lnTo>
                      <a:pt x="588444" y="4390098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6" name="Freeform 36"/>
              <p:cNvSpPr/>
              <p:nvPr/>
            </p:nvSpPr>
            <p:spPr>
              <a:xfrm>
                <a:off x="7681636" y="4453513"/>
                <a:ext cx="588445" cy="4885149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4885149">
                    <a:moveTo>
                      <a:pt x="0" y="4885149"/>
                    </a:moveTo>
                    <a:lnTo>
                      <a:pt x="0" y="73555"/>
                    </a:lnTo>
                    <a:cubicBezTo>
                      <a:pt x="0" y="54047"/>
                      <a:pt x="7750" y="35338"/>
                      <a:pt x="21544" y="21543"/>
                    </a:cubicBezTo>
                    <a:cubicBezTo>
                      <a:pt x="35338" y="7749"/>
                      <a:pt x="54048" y="0"/>
                      <a:pt x="73556" y="0"/>
                    </a:cubicBezTo>
                    <a:lnTo>
                      <a:pt x="514888" y="0"/>
                    </a:lnTo>
                    <a:cubicBezTo>
                      <a:pt x="534397" y="0"/>
                      <a:pt x="553106" y="7749"/>
                      <a:pt x="566900" y="21543"/>
                    </a:cubicBezTo>
                    <a:cubicBezTo>
                      <a:pt x="580695" y="35338"/>
                      <a:pt x="588444" y="54047"/>
                      <a:pt x="588444" y="73555"/>
                    </a:cubicBezTo>
                    <a:lnTo>
                      <a:pt x="588444" y="4885149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7" name="Freeform 37"/>
              <p:cNvSpPr/>
              <p:nvPr/>
            </p:nvSpPr>
            <p:spPr>
              <a:xfrm>
                <a:off x="9602045" y="4254990"/>
                <a:ext cx="588445" cy="5083672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083672">
                    <a:moveTo>
                      <a:pt x="0" y="5083672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9" y="0"/>
                    </a:lnTo>
                    <a:cubicBezTo>
                      <a:pt x="534397" y="0"/>
                      <a:pt x="553106" y="7749"/>
                      <a:pt x="566900" y="21543"/>
                    </a:cubicBezTo>
                    <a:cubicBezTo>
                      <a:pt x="580695" y="35338"/>
                      <a:pt x="588445" y="54047"/>
                      <a:pt x="588445" y="73555"/>
                    </a:cubicBezTo>
                    <a:lnTo>
                      <a:pt x="588445" y="5083672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11522454" y="4329483"/>
                <a:ext cx="588444" cy="5009179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5009179">
                    <a:moveTo>
                      <a:pt x="0" y="5009179"/>
                    </a:moveTo>
                    <a:lnTo>
                      <a:pt x="0" y="73556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6"/>
                    </a:cubicBezTo>
                    <a:lnTo>
                      <a:pt x="588444" y="5009179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9" name="Freeform 39"/>
              <p:cNvSpPr/>
              <p:nvPr/>
            </p:nvSpPr>
            <p:spPr>
              <a:xfrm>
                <a:off x="13442863" y="4198476"/>
                <a:ext cx="588445" cy="5140185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140185">
                    <a:moveTo>
                      <a:pt x="0" y="5140186"/>
                    </a:moveTo>
                    <a:lnTo>
                      <a:pt x="0" y="73556"/>
                    </a:lnTo>
                    <a:cubicBezTo>
                      <a:pt x="0" y="32933"/>
                      <a:pt x="32932" y="1"/>
                      <a:pt x="73555" y="1"/>
                    </a:cubicBezTo>
                    <a:lnTo>
                      <a:pt x="514888" y="1"/>
                    </a:lnTo>
                    <a:cubicBezTo>
                      <a:pt x="534397" y="0"/>
                      <a:pt x="553106" y="7750"/>
                      <a:pt x="566900" y="21544"/>
                    </a:cubicBezTo>
                    <a:cubicBezTo>
                      <a:pt x="580695" y="35338"/>
                      <a:pt x="588445" y="54048"/>
                      <a:pt x="588445" y="73556"/>
                    </a:cubicBezTo>
                    <a:lnTo>
                      <a:pt x="588445" y="5140186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0" name="Freeform 40"/>
              <p:cNvSpPr/>
              <p:nvPr/>
            </p:nvSpPr>
            <p:spPr>
              <a:xfrm>
                <a:off x="15363272" y="3993086"/>
                <a:ext cx="588445" cy="5345576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345576">
                    <a:moveTo>
                      <a:pt x="0" y="5345576"/>
                    </a:moveTo>
                    <a:lnTo>
                      <a:pt x="0" y="73555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9" y="0"/>
                    </a:lnTo>
                    <a:cubicBezTo>
                      <a:pt x="555513" y="0"/>
                      <a:pt x="588444" y="32932"/>
                      <a:pt x="588444" y="73555"/>
                    </a:cubicBezTo>
                    <a:lnTo>
                      <a:pt x="588444" y="5345576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17283681" y="3721691"/>
                <a:ext cx="588443" cy="5616971"/>
              </a:xfrm>
              <a:custGeom>
                <a:avLst/>
                <a:gdLst/>
                <a:ahLst/>
                <a:cxnLst/>
                <a:rect l="l" t="t" r="r" b="b"/>
                <a:pathLst>
                  <a:path w="588443" h="5616971">
                    <a:moveTo>
                      <a:pt x="0" y="5616971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88" y="0"/>
                    </a:lnTo>
                    <a:cubicBezTo>
                      <a:pt x="555512" y="0"/>
                      <a:pt x="588444" y="32932"/>
                      <a:pt x="588444" y="73555"/>
                    </a:cubicBezTo>
                    <a:lnTo>
                      <a:pt x="588444" y="5616971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2" name="Freeform 42"/>
              <p:cNvSpPr/>
              <p:nvPr/>
            </p:nvSpPr>
            <p:spPr>
              <a:xfrm>
                <a:off x="19204090" y="3832446"/>
                <a:ext cx="588445" cy="5506216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506216">
                    <a:moveTo>
                      <a:pt x="0" y="5506216"/>
                    </a:moveTo>
                    <a:lnTo>
                      <a:pt x="0" y="73555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9" y="0"/>
                    </a:lnTo>
                    <a:cubicBezTo>
                      <a:pt x="555513" y="0"/>
                      <a:pt x="588445" y="32932"/>
                      <a:pt x="588445" y="73555"/>
                    </a:cubicBezTo>
                    <a:lnTo>
                      <a:pt x="588445" y="5506216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3" name="Freeform 43"/>
              <p:cNvSpPr/>
              <p:nvPr/>
            </p:nvSpPr>
            <p:spPr>
              <a:xfrm>
                <a:off x="21124498" y="4135625"/>
                <a:ext cx="588445" cy="5203037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203037">
                    <a:moveTo>
                      <a:pt x="0" y="5203037"/>
                    </a:moveTo>
                    <a:lnTo>
                      <a:pt x="0" y="73556"/>
                    </a:lnTo>
                    <a:cubicBezTo>
                      <a:pt x="0" y="54048"/>
                      <a:pt x="7750" y="35338"/>
                      <a:pt x="21545" y="21544"/>
                    </a:cubicBezTo>
                    <a:cubicBezTo>
                      <a:pt x="35339" y="7750"/>
                      <a:pt x="54048" y="0"/>
                      <a:pt x="73557" y="0"/>
                    </a:cubicBezTo>
                    <a:lnTo>
                      <a:pt x="514890" y="0"/>
                    </a:lnTo>
                    <a:cubicBezTo>
                      <a:pt x="555514" y="1"/>
                      <a:pt x="588445" y="32933"/>
                      <a:pt x="588445" y="73556"/>
                    </a:cubicBezTo>
                    <a:lnTo>
                      <a:pt x="588445" y="5203037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4" name="Freeform 44"/>
              <p:cNvSpPr/>
              <p:nvPr/>
            </p:nvSpPr>
            <p:spPr>
              <a:xfrm>
                <a:off x="613844" y="3112230"/>
                <a:ext cx="588444" cy="6226431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6226431">
                    <a:moveTo>
                      <a:pt x="0" y="6226432"/>
                    </a:moveTo>
                    <a:lnTo>
                      <a:pt x="0" y="73556"/>
                    </a:lnTo>
                    <a:cubicBezTo>
                      <a:pt x="0" y="54048"/>
                      <a:pt x="7750" y="35339"/>
                      <a:pt x="21544" y="21544"/>
                    </a:cubicBezTo>
                    <a:cubicBezTo>
                      <a:pt x="35339" y="7750"/>
                      <a:pt x="54048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7" y="7750"/>
                      <a:pt x="566901" y="21544"/>
                    </a:cubicBezTo>
                    <a:cubicBezTo>
                      <a:pt x="580695" y="35339"/>
                      <a:pt x="588445" y="54048"/>
                      <a:pt x="588445" y="73556"/>
                    </a:cubicBezTo>
                    <a:lnTo>
                      <a:pt x="588445" y="6226432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5" name="Freeform 45"/>
              <p:cNvSpPr/>
              <p:nvPr/>
            </p:nvSpPr>
            <p:spPr>
              <a:xfrm>
                <a:off x="2534253" y="2641903"/>
                <a:ext cx="588445" cy="6696759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696759">
                    <a:moveTo>
                      <a:pt x="0" y="6696759"/>
                    </a:moveTo>
                    <a:lnTo>
                      <a:pt x="0" y="73556"/>
                    </a:lnTo>
                    <a:cubicBezTo>
                      <a:pt x="0" y="54048"/>
                      <a:pt x="7750" y="35338"/>
                      <a:pt x="21544" y="21544"/>
                    </a:cubicBezTo>
                    <a:cubicBezTo>
                      <a:pt x="35339" y="7750"/>
                      <a:pt x="54048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7" y="7750"/>
                      <a:pt x="566901" y="21544"/>
                    </a:cubicBezTo>
                    <a:cubicBezTo>
                      <a:pt x="580695" y="35338"/>
                      <a:pt x="588445" y="54048"/>
                      <a:pt x="588445" y="73556"/>
                    </a:cubicBezTo>
                    <a:lnTo>
                      <a:pt x="588445" y="6696759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6" name="Freeform 46"/>
              <p:cNvSpPr/>
              <p:nvPr/>
            </p:nvSpPr>
            <p:spPr>
              <a:xfrm>
                <a:off x="4454662" y="3215773"/>
                <a:ext cx="588445" cy="6122889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122889">
                    <a:moveTo>
                      <a:pt x="0" y="6122889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89" y="0"/>
                    </a:lnTo>
                    <a:cubicBezTo>
                      <a:pt x="555513" y="0"/>
                      <a:pt x="588445" y="32932"/>
                      <a:pt x="588445" y="73555"/>
                    </a:cubicBezTo>
                    <a:lnTo>
                      <a:pt x="588445" y="6122889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6375071" y="4064234"/>
                <a:ext cx="588445" cy="5274427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274427">
                    <a:moveTo>
                      <a:pt x="0" y="5274428"/>
                    </a:moveTo>
                    <a:lnTo>
                      <a:pt x="0" y="73556"/>
                    </a:lnTo>
                    <a:cubicBezTo>
                      <a:pt x="1" y="32932"/>
                      <a:pt x="32932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6" y="7750"/>
                      <a:pt x="566901" y="21544"/>
                    </a:cubicBezTo>
                    <a:cubicBezTo>
                      <a:pt x="580695" y="35338"/>
                      <a:pt x="588445" y="54048"/>
                      <a:pt x="588445" y="73556"/>
                    </a:cubicBezTo>
                    <a:lnTo>
                      <a:pt x="588445" y="5274428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8" name="Freeform 48"/>
              <p:cNvSpPr/>
              <p:nvPr/>
            </p:nvSpPr>
            <p:spPr>
              <a:xfrm>
                <a:off x="8295480" y="3463046"/>
                <a:ext cx="588444" cy="5875616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5875616">
                    <a:moveTo>
                      <a:pt x="0" y="5875616"/>
                    </a:moveTo>
                    <a:lnTo>
                      <a:pt x="0" y="73555"/>
                    </a:lnTo>
                    <a:cubicBezTo>
                      <a:pt x="0" y="32932"/>
                      <a:pt x="32933" y="0"/>
                      <a:pt x="73556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5"/>
                    </a:cubicBezTo>
                    <a:lnTo>
                      <a:pt x="588444" y="5875616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9" name="Freeform 49"/>
              <p:cNvSpPr/>
              <p:nvPr/>
            </p:nvSpPr>
            <p:spPr>
              <a:xfrm>
                <a:off x="10215890" y="3224426"/>
                <a:ext cx="588444" cy="6114236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6114236">
                    <a:moveTo>
                      <a:pt x="0" y="6114236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8" y="0"/>
                    </a:lnTo>
                    <a:cubicBezTo>
                      <a:pt x="555511" y="0"/>
                      <a:pt x="588444" y="32932"/>
                      <a:pt x="588444" y="73555"/>
                    </a:cubicBezTo>
                    <a:lnTo>
                      <a:pt x="588444" y="6114236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0" name="Freeform 50"/>
              <p:cNvSpPr/>
              <p:nvPr/>
            </p:nvSpPr>
            <p:spPr>
              <a:xfrm>
                <a:off x="12136298" y="3311027"/>
                <a:ext cx="588445" cy="602763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027634">
                    <a:moveTo>
                      <a:pt x="0" y="6027635"/>
                    </a:moveTo>
                    <a:lnTo>
                      <a:pt x="0" y="73556"/>
                    </a:lnTo>
                    <a:cubicBezTo>
                      <a:pt x="0" y="54048"/>
                      <a:pt x="7750" y="35339"/>
                      <a:pt x="21544" y="21544"/>
                    </a:cubicBezTo>
                    <a:cubicBezTo>
                      <a:pt x="35338" y="7750"/>
                      <a:pt x="54048" y="0"/>
                      <a:pt x="73556" y="0"/>
                    </a:cubicBezTo>
                    <a:lnTo>
                      <a:pt x="514889" y="0"/>
                    </a:lnTo>
                    <a:cubicBezTo>
                      <a:pt x="555513" y="1"/>
                      <a:pt x="588445" y="32932"/>
                      <a:pt x="588445" y="73556"/>
                    </a:cubicBezTo>
                    <a:lnTo>
                      <a:pt x="588445" y="6027635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1" name="Freeform 51"/>
              <p:cNvSpPr/>
              <p:nvPr/>
            </p:nvSpPr>
            <p:spPr>
              <a:xfrm>
                <a:off x="14056708" y="3158827"/>
                <a:ext cx="588443" cy="6179835"/>
              </a:xfrm>
              <a:custGeom>
                <a:avLst/>
                <a:gdLst/>
                <a:ahLst/>
                <a:cxnLst/>
                <a:rect l="l" t="t" r="r" b="b"/>
                <a:pathLst>
                  <a:path w="588443" h="6179835">
                    <a:moveTo>
                      <a:pt x="0" y="6179835"/>
                    </a:moveTo>
                    <a:lnTo>
                      <a:pt x="0" y="73555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8" y="0"/>
                    </a:lnTo>
                    <a:cubicBezTo>
                      <a:pt x="555512" y="0"/>
                      <a:pt x="588443" y="32932"/>
                      <a:pt x="588443" y="73555"/>
                    </a:cubicBezTo>
                    <a:lnTo>
                      <a:pt x="588443" y="6179835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2" name="Freeform 52"/>
              <p:cNvSpPr/>
              <p:nvPr/>
            </p:nvSpPr>
            <p:spPr>
              <a:xfrm>
                <a:off x="15977116" y="2909393"/>
                <a:ext cx="588445" cy="6429268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429268">
                    <a:moveTo>
                      <a:pt x="0" y="6429269"/>
                    </a:moveTo>
                    <a:lnTo>
                      <a:pt x="0" y="73556"/>
                    </a:lnTo>
                    <a:cubicBezTo>
                      <a:pt x="0" y="32932"/>
                      <a:pt x="32932" y="1"/>
                      <a:pt x="73555" y="0"/>
                    </a:cubicBezTo>
                    <a:lnTo>
                      <a:pt x="514890" y="0"/>
                    </a:lnTo>
                    <a:cubicBezTo>
                      <a:pt x="555514" y="1"/>
                      <a:pt x="588445" y="32932"/>
                      <a:pt x="588445" y="73556"/>
                    </a:cubicBezTo>
                    <a:lnTo>
                      <a:pt x="588445" y="6429269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3" name="Freeform 53"/>
              <p:cNvSpPr/>
              <p:nvPr/>
            </p:nvSpPr>
            <p:spPr>
              <a:xfrm>
                <a:off x="17897525" y="2583948"/>
                <a:ext cx="588445" cy="675471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754714">
                    <a:moveTo>
                      <a:pt x="0" y="6754714"/>
                    </a:moveTo>
                    <a:lnTo>
                      <a:pt x="0" y="73556"/>
                    </a:lnTo>
                    <a:cubicBezTo>
                      <a:pt x="0" y="54048"/>
                      <a:pt x="7750" y="35338"/>
                      <a:pt x="21544" y="21544"/>
                    </a:cubicBezTo>
                    <a:cubicBezTo>
                      <a:pt x="35339" y="7749"/>
                      <a:pt x="54047" y="0"/>
                      <a:pt x="73556" y="0"/>
                    </a:cubicBezTo>
                    <a:lnTo>
                      <a:pt x="514889" y="0"/>
                    </a:lnTo>
                    <a:cubicBezTo>
                      <a:pt x="555513" y="0"/>
                      <a:pt x="588444" y="32932"/>
                      <a:pt x="588444" y="73556"/>
                    </a:cubicBezTo>
                    <a:lnTo>
                      <a:pt x="588444" y="6754714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4" name="Freeform 54"/>
              <p:cNvSpPr/>
              <p:nvPr/>
            </p:nvSpPr>
            <p:spPr>
              <a:xfrm>
                <a:off x="19817935" y="2716761"/>
                <a:ext cx="588445" cy="6621901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621901">
                    <a:moveTo>
                      <a:pt x="0" y="6621901"/>
                    </a:moveTo>
                    <a:lnTo>
                      <a:pt x="0" y="73556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7" y="0"/>
                    </a:lnTo>
                    <a:cubicBezTo>
                      <a:pt x="534396" y="0"/>
                      <a:pt x="553105" y="7749"/>
                      <a:pt x="566900" y="21543"/>
                    </a:cubicBezTo>
                    <a:cubicBezTo>
                      <a:pt x="580694" y="35338"/>
                      <a:pt x="588444" y="54047"/>
                      <a:pt x="588444" y="73556"/>
                    </a:cubicBezTo>
                    <a:lnTo>
                      <a:pt x="588444" y="6621901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5" name="Freeform 55"/>
              <p:cNvSpPr/>
              <p:nvPr/>
            </p:nvSpPr>
            <p:spPr>
              <a:xfrm>
                <a:off x="21738343" y="3081749"/>
                <a:ext cx="588445" cy="6256913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256913">
                    <a:moveTo>
                      <a:pt x="0" y="6256913"/>
                    </a:moveTo>
                    <a:lnTo>
                      <a:pt x="0" y="73555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9" y="0"/>
                    </a:lnTo>
                    <a:cubicBezTo>
                      <a:pt x="555513" y="0"/>
                      <a:pt x="588445" y="32932"/>
                      <a:pt x="588445" y="73555"/>
                    </a:cubicBezTo>
                    <a:lnTo>
                      <a:pt x="588445" y="6256913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6" name="Freeform 56"/>
              <p:cNvSpPr/>
              <p:nvPr/>
            </p:nvSpPr>
            <p:spPr>
              <a:xfrm>
                <a:off x="1227689" y="1994661"/>
                <a:ext cx="588444" cy="7344001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7344001">
                    <a:moveTo>
                      <a:pt x="0" y="7344001"/>
                    </a:moveTo>
                    <a:lnTo>
                      <a:pt x="0" y="73555"/>
                    </a:lnTo>
                    <a:cubicBezTo>
                      <a:pt x="0" y="54047"/>
                      <a:pt x="7749" y="35338"/>
                      <a:pt x="21544" y="21543"/>
                    </a:cubicBezTo>
                    <a:cubicBezTo>
                      <a:pt x="35338" y="7749"/>
                      <a:pt x="54047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6" y="7749"/>
                      <a:pt x="566900" y="21543"/>
                    </a:cubicBezTo>
                    <a:cubicBezTo>
                      <a:pt x="580695" y="35338"/>
                      <a:pt x="588444" y="54047"/>
                      <a:pt x="588444" y="73555"/>
                    </a:cubicBezTo>
                    <a:lnTo>
                      <a:pt x="588444" y="7344001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57" name="Freeform 57"/>
              <p:cNvSpPr/>
              <p:nvPr/>
            </p:nvSpPr>
            <p:spPr>
              <a:xfrm>
                <a:off x="3148098" y="1448543"/>
                <a:ext cx="588445" cy="7890118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890118">
                    <a:moveTo>
                      <a:pt x="0" y="7890119"/>
                    </a:moveTo>
                    <a:lnTo>
                      <a:pt x="0" y="73556"/>
                    </a:lnTo>
                    <a:cubicBezTo>
                      <a:pt x="0" y="32932"/>
                      <a:pt x="32932" y="1"/>
                      <a:pt x="73555" y="0"/>
                    </a:cubicBezTo>
                    <a:lnTo>
                      <a:pt x="514889" y="0"/>
                    </a:lnTo>
                    <a:cubicBezTo>
                      <a:pt x="534397" y="0"/>
                      <a:pt x="553106" y="7750"/>
                      <a:pt x="566900" y="21544"/>
                    </a:cubicBezTo>
                    <a:cubicBezTo>
                      <a:pt x="580695" y="35339"/>
                      <a:pt x="588444" y="54048"/>
                      <a:pt x="588444" y="73556"/>
                    </a:cubicBezTo>
                    <a:lnTo>
                      <a:pt x="588444" y="7890119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58" name="Freeform 58"/>
              <p:cNvSpPr/>
              <p:nvPr/>
            </p:nvSpPr>
            <p:spPr>
              <a:xfrm>
                <a:off x="5068507" y="2120975"/>
                <a:ext cx="588444" cy="7217686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7217686">
                    <a:moveTo>
                      <a:pt x="0" y="7217687"/>
                    </a:moveTo>
                    <a:lnTo>
                      <a:pt x="0" y="73556"/>
                    </a:lnTo>
                    <a:cubicBezTo>
                      <a:pt x="0" y="54048"/>
                      <a:pt x="7749" y="35339"/>
                      <a:pt x="21544" y="21544"/>
                    </a:cubicBezTo>
                    <a:cubicBezTo>
                      <a:pt x="35338" y="7750"/>
                      <a:pt x="54047" y="0"/>
                      <a:pt x="73555" y="0"/>
                    </a:cubicBezTo>
                    <a:lnTo>
                      <a:pt x="514889" y="0"/>
                    </a:lnTo>
                    <a:cubicBezTo>
                      <a:pt x="534397" y="0"/>
                      <a:pt x="553106" y="7750"/>
                      <a:pt x="566900" y="21544"/>
                    </a:cubicBezTo>
                    <a:cubicBezTo>
                      <a:pt x="580695" y="35339"/>
                      <a:pt x="588444" y="54048"/>
                      <a:pt x="588444" y="73556"/>
                    </a:cubicBezTo>
                    <a:lnTo>
                      <a:pt x="588444" y="7217687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59" name="Freeform 59"/>
              <p:cNvSpPr/>
              <p:nvPr/>
            </p:nvSpPr>
            <p:spPr>
              <a:xfrm>
                <a:off x="6988916" y="3118835"/>
                <a:ext cx="588444" cy="6219827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6219827">
                    <a:moveTo>
                      <a:pt x="0" y="6219827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5"/>
                    </a:cubicBezTo>
                    <a:lnTo>
                      <a:pt x="588444" y="6219827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0" name="Freeform 60"/>
              <p:cNvSpPr/>
              <p:nvPr/>
            </p:nvSpPr>
            <p:spPr>
              <a:xfrm>
                <a:off x="8909324" y="2413669"/>
                <a:ext cx="588445" cy="6924993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924993">
                    <a:moveTo>
                      <a:pt x="0" y="6924993"/>
                    </a:moveTo>
                    <a:lnTo>
                      <a:pt x="0" y="73556"/>
                    </a:lnTo>
                    <a:cubicBezTo>
                      <a:pt x="0" y="54047"/>
                      <a:pt x="7750" y="35338"/>
                      <a:pt x="21545" y="21544"/>
                    </a:cubicBezTo>
                    <a:cubicBezTo>
                      <a:pt x="35339" y="7749"/>
                      <a:pt x="54048" y="0"/>
                      <a:pt x="73556" y="0"/>
                    </a:cubicBezTo>
                    <a:lnTo>
                      <a:pt x="514890" y="0"/>
                    </a:lnTo>
                    <a:cubicBezTo>
                      <a:pt x="555513" y="0"/>
                      <a:pt x="588445" y="32932"/>
                      <a:pt x="588445" y="73556"/>
                    </a:cubicBezTo>
                    <a:lnTo>
                      <a:pt x="588445" y="6924993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1" name="Freeform 61"/>
              <p:cNvSpPr/>
              <p:nvPr/>
            </p:nvSpPr>
            <p:spPr>
              <a:xfrm>
                <a:off x="10829734" y="2130398"/>
                <a:ext cx="588445" cy="720826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208264">
                    <a:moveTo>
                      <a:pt x="0" y="7208264"/>
                    </a:moveTo>
                    <a:lnTo>
                      <a:pt x="0" y="73556"/>
                    </a:lnTo>
                    <a:cubicBezTo>
                      <a:pt x="0" y="54047"/>
                      <a:pt x="7749" y="35338"/>
                      <a:pt x="21544" y="21544"/>
                    </a:cubicBezTo>
                    <a:cubicBezTo>
                      <a:pt x="35338" y="7749"/>
                      <a:pt x="54047" y="0"/>
                      <a:pt x="73556" y="0"/>
                    </a:cubicBezTo>
                    <a:lnTo>
                      <a:pt x="514888" y="0"/>
                    </a:lnTo>
                    <a:cubicBezTo>
                      <a:pt x="534396" y="0"/>
                      <a:pt x="553106" y="7749"/>
                      <a:pt x="566900" y="21544"/>
                    </a:cubicBezTo>
                    <a:cubicBezTo>
                      <a:pt x="580694" y="35338"/>
                      <a:pt x="588444" y="54047"/>
                      <a:pt x="588444" y="73556"/>
                    </a:cubicBezTo>
                    <a:lnTo>
                      <a:pt x="588444" y="7208264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2" name="Freeform 62"/>
              <p:cNvSpPr/>
              <p:nvPr/>
            </p:nvSpPr>
            <p:spPr>
              <a:xfrm>
                <a:off x="12750143" y="2235151"/>
                <a:ext cx="588445" cy="7103511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103511">
                    <a:moveTo>
                      <a:pt x="0" y="7103511"/>
                    </a:moveTo>
                    <a:lnTo>
                      <a:pt x="0" y="73556"/>
                    </a:lnTo>
                    <a:cubicBezTo>
                      <a:pt x="0" y="54048"/>
                      <a:pt x="7750" y="35339"/>
                      <a:pt x="21544" y="21544"/>
                    </a:cubicBezTo>
                    <a:cubicBezTo>
                      <a:pt x="35338" y="7750"/>
                      <a:pt x="54048" y="0"/>
                      <a:pt x="73556" y="0"/>
                    </a:cubicBezTo>
                    <a:lnTo>
                      <a:pt x="514889" y="0"/>
                    </a:lnTo>
                    <a:cubicBezTo>
                      <a:pt x="555513" y="1"/>
                      <a:pt x="588444" y="32932"/>
                      <a:pt x="588444" y="73556"/>
                    </a:cubicBezTo>
                    <a:lnTo>
                      <a:pt x="588444" y="7103511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3" name="Freeform 63"/>
              <p:cNvSpPr/>
              <p:nvPr/>
            </p:nvSpPr>
            <p:spPr>
              <a:xfrm>
                <a:off x="14670551" y="2050219"/>
                <a:ext cx="588445" cy="7288443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288443">
                    <a:moveTo>
                      <a:pt x="0" y="7288443"/>
                    </a:moveTo>
                    <a:lnTo>
                      <a:pt x="0" y="73556"/>
                    </a:lnTo>
                    <a:cubicBezTo>
                      <a:pt x="0" y="54048"/>
                      <a:pt x="7750" y="35338"/>
                      <a:pt x="21544" y="21544"/>
                    </a:cubicBezTo>
                    <a:cubicBezTo>
                      <a:pt x="35339" y="7750"/>
                      <a:pt x="54048" y="0"/>
                      <a:pt x="73557" y="0"/>
                    </a:cubicBezTo>
                    <a:lnTo>
                      <a:pt x="514890" y="0"/>
                    </a:lnTo>
                    <a:cubicBezTo>
                      <a:pt x="555513" y="1"/>
                      <a:pt x="588445" y="32933"/>
                      <a:pt x="588445" y="73556"/>
                    </a:cubicBezTo>
                    <a:lnTo>
                      <a:pt x="588445" y="7288443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4" name="Freeform 64"/>
              <p:cNvSpPr/>
              <p:nvPr/>
            </p:nvSpPr>
            <p:spPr>
              <a:xfrm>
                <a:off x="16590961" y="1755313"/>
                <a:ext cx="588445" cy="7583348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583348">
                    <a:moveTo>
                      <a:pt x="0" y="7583349"/>
                    </a:moveTo>
                    <a:lnTo>
                      <a:pt x="0" y="73556"/>
                    </a:lnTo>
                    <a:cubicBezTo>
                      <a:pt x="0" y="32933"/>
                      <a:pt x="32931" y="1"/>
                      <a:pt x="73555" y="1"/>
                    </a:cubicBezTo>
                    <a:lnTo>
                      <a:pt x="514888" y="1"/>
                    </a:lnTo>
                    <a:cubicBezTo>
                      <a:pt x="534397" y="0"/>
                      <a:pt x="553106" y="7750"/>
                      <a:pt x="566900" y="21544"/>
                    </a:cubicBezTo>
                    <a:cubicBezTo>
                      <a:pt x="580695" y="35339"/>
                      <a:pt x="588445" y="54048"/>
                      <a:pt x="588445" y="73556"/>
                    </a:cubicBezTo>
                    <a:lnTo>
                      <a:pt x="588445" y="7583349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5" name="Freeform 65"/>
              <p:cNvSpPr/>
              <p:nvPr/>
            </p:nvSpPr>
            <p:spPr>
              <a:xfrm>
                <a:off x="18511369" y="1369624"/>
                <a:ext cx="588445" cy="7969038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969038">
                    <a:moveTo>
                      <a:pt x="0" y="7969038"/>
                    </a:moveTo>
                    <a:lnTo>
                      <a:pt x="0" y="73556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90" y="0"/>
                    </a:lnTo>
                    <a:cubicBezTo>
                      <a:pt x="555514" y="0"/>
                      <a:pt x="588445" y="32932"/>
                      <a:pt x="588445" y="73556"/>
                    </a:cubicBezTo>
                    <a:lnTo>
                      <a:pt x="588445" y="7969038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6" name="Freeform 66"/>
              <p:cNvSpPr/>
              <p:nvPr/>
            </p:nvSpPr>
            <p:spPr>
              <a:xfrm>
                <a:off x="20431779" y="1526747"/>
                <a:ext cx="588443" cy="7811915"/>
              </a:xfrm>
              <a:custGeom>
                <a:avLst/>
                <a:gdLst/>
                <a:ahLst/>
                <a:cxnLst/>
                <a:rect l="l" t="t" r="r" b="b"/>
                <a:pathLst>
                  <a:path w="588443" h="7811915">
                    <a:moveTo>
                      <a:pt x="0" y="7811915"/>
                    </a:moveTo>
                    <a:lnTo>
                      <a:pt x="0" y="73556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8" y="0"/>
                    </a:lnTo>
                    <a:cubicBezTo>
                      <a:pt x="555512" y="0"/>
                      <a:pt x="588443" y="32932"/>
                      <a:pt x="588443" y="73556"/>
                    </a:cubicBezTo>
                    <a:lnTo>
                      <a:pt x="588443" y="7811915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7" name="Freeform 67"/>
              <p:cNvSpPr/>
              <p:nvPr/>
            </p:nvSpPr>
            <p:spPr>
              <a:xfrm>
                <a:off x="22352188" y="1959287"/>
                <a:ext cx="588445" cy="737937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379374">
                    <a:moveTo>
                      <a:pt x="0" y="7379375"/>
                    </a:moveTo>
                    <a:lnTo>
                      <a:pt x="0" y="73556"/>
                    </a:lnTo>
                    <a:cubicBezTo>
                      <a:pt x="0" y="32932"/>
                      <a:pt x="32931" y="1"/>
                      <a:pt x="73555" y="0"/>
                    </a:cubicBezTo>
                    <a:lnTo>
                      <a:pt x="514889" y="0"/>
                    </a:lnTo>
                    <a:cubicBezTo>
                      <a:pt x="555513" y="1"/>
                      <a:pt x="588444" y="32932"/>
                      <a:pt x="588444" y="73556"/>
                    </a:cubicBezTo>
                    <a:lnTo>
                      <a:pt x="588444" y="7379375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</p:grpSp>
      </p:grpSp>
      <p:sp>
        <p:nvSpPr>
          <p:cNvPr id="68" name="TextBox 68"/>
          <p:cNvSpPr txBox="1"/>
          <p:nvPr/>
        </p:nvSpPr>
        <p:spPr>
          <a:xfrm>
            <a:off x="810198" y="424031"/>
            <a:ext cx="16449102" cy="113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5"/>
              </a:lnSpc>
            </a:pPr>
            <a:r>
              <a:rPr lang="en-US" sz="3575">
                <a:solidFill>
                  <a:srgbClr val="000000"/>
                </a:solidFill>
                <a:latin typeface="Norwester"/>
              </a:rPr>
              <a:t>DIFFERENCES OR SIMILARITIES IN THE PRICES OF VEGETABLES IN NOIDA VEGETABLE MARKET</a:t>
            </a:r>
          </a:p>
          <a:p>
            <a:pPr algn="ctr">
              <a:lnSpc>
                <a:spcPts val="4039"/>
              </a:lnSpc>
              <a:spcBef>
                <a:spcPct val="0"/>
              </a:spcBef>
            </a:pPr>
            <a:endParaRPr lang="en-US" sz="3575">
              <a:solidFill>
                <a:srgbClr val="000000"/>
              </a:solidFill>
              <a:latin typeface="Norwes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4824" y="1028700"/>
            <a:ext cx="7272283" cy="4800034"/>
          </a:xfrm>
          <a:custGeom>
            <a:avLst/>
            <a:gdLst/>
            <a:ahLst/>
            <a:cxnLst/>
            <a:rect l="l" t="t" r="r" b="b"/>
            <a:pathLst>
              <a:path w="7272283" h="4800034">
                <a:moveTo>
                  <a:pt x="0" y="0"/>
                </a:moveTo>
                <a:lnTo>
                  <a:pt x="7272283" y="0"/>
                </a:lnTo>
                <a:lnTo>
                  <a:pt x="7272283" y="4800034"/>
                </a:lnTo>
                <a:lnTo>
                  <a:pt x="0" y="48000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338035" y="1265606"/>
            <a:ext cx="7138182" cy="4711521"/>
          </a:xfrm>
          <a:custGeom>
            <a:avLst/>
            <a:gdLst/>
            <a:ahLst/>
            <a:cxnLst/>
            <a:rect l="l" t="t" r="r" b="b"/>
            <a:pathLst>
              <a:path w="7138182" h="4711521">
                <a:moveTo>
                  <a:pt x="0" y="0"/>
                </a:moveTo>
                <a:lnTo>
                  <a:pt x="7138182" y="0"/>
                </a:lnTo>
                <a:lnTo>
                  <a:pt x="7138182" y="4711522"/>
                </a:lnTo>
                <a:lnTo>
                  <a:pt x="0" y="47115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395494" y="5542769"/>
            <a:ext cx="6789725" cy="4481524"/>
          </a:xfrm>
          <a:custGeom>
            <a:avLst/>
            <a:gdLst/>
            <a:ahLst/>
            <a:cxnLst/>
            <a:rect l="l" t="t" r="r" b="b"/>
            <a:pathLst>
              <a:path w="6789725" h="4481524">
                <a:moveTo>
                  <a:pt x="0" y="0"/>
                </a:moveTo>
                <a:lnTo>
                  <a:pt x="6789725" y="0"/>
                </a:lnTo>
                <a:lnTo>
                  <a:pt x="6789725" y="4481524"/>
                </a:lnTo>
                <a:lnTo>
                  <a:pt x="0" y="44815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80721" y="6733065"/>
            <a:ext cx="5387239" cy="3104397"/>
          </a:xfrm>
          <a:custGeom>
            <a:avLst/>
            <a:gdLst/>
            <a:ahLst/>
            <a:cxnLst/>
            <a:rect l="l" t="t" r="r" b="b"/>
            <a:pathLst>
              <a:path w="5387239" h="3104397">
                <a:moveTo>
                  <a:pt x="0" y="0"/>
                </a:moveTo>
                <a:lnTo>
                  <a:pt x="5387239" y="0"/>
                </a:lnTo>
                <a:lnTo>
                  <a:pt x="5387239" y="3104397"/>
                </a:lnTo>
                <a:lnTo>
                  <a:pt x="0" y="31043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091336" y="6733065"/>
            <a:ext cx="3384881" cy="3109860"/>
          </a:xfrm>
          <a:custGeom>
            <a:avLst/>
            <a:gdLst/>
            <a:ahLst/>
            <a:cxnLst/>
            <a:rect l="l" t="t" r="r" b="b"/>
            <a:pathLst>
              <a:path w="3384881" h="3109860">
                <a:moveTo>
                  <a:pt x="0" y="0"/>
                </a:moveTo>
                <a:lnTo>
                  <a:pt x="3384881" y="0"/>
                </a:lnTo>
                <a:lnTo>
                  <a:pt x="3384881" y="3109860"/>
                </a:lnTo>
                <a:lnTo>
                  <a:pt x="0" y="31098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886722" y="325806"/>
            <a:ext cx="15035569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  <a:spcBef>
                <a:spcPct val="0"/>
              </a:spcBef>
            </a:pPr>
            <a:r>
              <a:rPr lang="en-US" sz="5499">
                <a:solidFill>
                  <a:srgbClr val="000000"/>
                </a:solidFill>
                <a:latin typeface="Norwester"/>
              </a:rPr>
              <a:t>"VEGETABLE BASKET EXPENDITURE BY INCOME GROUP"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654822" y="2075198"/>
            <a:ext cx="404121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Low Income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23862" y="2241884"/>
            <a:ext cx="4969550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Middle Income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561730" y="6425291"/>
            <a:ext cx="422409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High Income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4824" y="3274810"/>
            <a:ext cx="2966529" cy="172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CUCUMBER  </a:t>
            </a:r>
          </a:p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ASH GOURD            </a:t>
            </a:r>
          </a:p>
          <a:p>
            <a:pPr marL="535556" lvl="1" indent="-267778" algn="l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Raw Banana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47089" y="3171018"/>
            <a:ext cx="2717015" cy="15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0511" lvl="1" indent="-245255">
              <a:lnSpc>
                <a:spcPts val="3180"/>
              </a:lnSpc>
              <a:buFont typeface="Arial"/>
              <a:buChar char="•"/>
            </a:pPr>
            <a:r>
              <a:rPr lang="en-US" sz="2271">
                <a:solidFill>
                  <a:srgbClr val="000000"/>
                </a:solidFill>
                <a:latin typeface="Canva Sans"/>
              </a:rPr>
              <a:t>POTATO</a:t>
            </a:r>
          </a:p>
          <a:p>
            <a:pPr marL="490511" lvl="1" indent="-245255">
              <a:lnSpc>
                <a:spcPts val="3180"/>
              </a:lnSpc>
              <a:buFont typeface="Arial"/>
              <a:buChar char="•"/>
            </a:pPr>
            <a:r>
              <a:rPr lang="en-US" sz="2271">
                <a:solidFill>
                  <a:srgbClr val="000000"/>
                </a:solidFill>
                <a:latin typeface="Canva Sans"/>
              </a:rPr>
              <a:t>ONION BIG</a:t>
            </a:r>
          </a:p>
          <a:p>
            <a:pPr marL="490511" lvl="1" indent="-245255" algn="l">
              <a:lnSpc>
                <a:spcPts val="3180"/>
              </a:lnSpc>
              <a:buFont typeface="Arial"/>
              <a:buChar char="•"/>
            </a:pPr>
            <a:r>
              <a:rPr lang="en-US" sz="2271">
                <a:solidFill>
                  <a:srgbClr val="000000"/>
                </a:solidFill>
                <a:latin typeface="Canva Sans"/>
              </a:rPr>
              <a:t>CORIANDER LEAVES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4824" y="4784342"/>
            <a:ext cx="7101844" cy="87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44"/>
              </a:lnSpc>
            </a:pPr>
            <a:r>
              <a:rPr lang="en-US" sz="5032">
                <a:solidFill>
                  <a:srgbClr val="000000"/>
                </a:solidFill>
                <a:latin typeface="Canva Sans Bold"/>
              </a:rPr>
              <a:t>Price 113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940597" y="3455289"/>
            <a:ext cx="2966529" cy="128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CARROT</a:t>
            </a:r>
          </a:p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BROAD BEANS</a:t>
            </a:r>
          </a:p>
          <a:p>
            <a:pPr marL="535556" lvl="1" indent="-267778" algn="l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Brinjal (Big)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362359" y="3338529"/>
            <a:ext cx="3113858" cy="1360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154" lvl="1" indent="-281077">
              <a:lnSpc>
                <a:spcPts val="3645"/>
              </a:lnSpc>
              <a:buFont typeface="Arial"/>
              <a:buChar char="•"/>
            </a:pPr>
            <a:r>
              <a:rPr lang="en-US" sz="2603">
                <a:solidFill>
                  <a:srgbClr val="000000"/>
                </a:solidFill>
                <a:latin typeface="Canva Sans"/>
              </a:rPr>
              <a:t>POTATO</a:t>
            </a:r>
          </a:p>
          <a:p>
            <a:pPr marL="562154" lvl="1" indent="-281077">
              <a:lnSpc>
                <a:spcPts val="3645"/>
              </a:lnSpc>
              <a:buFont typeface="Arial"/>
              <a:buChar char="•"/>
            </a:pPr>
            <a:r>
              <a:rPr lang="en-US" sz="2603">
                <a:solidFill>
                  <a:srgbClr val="000000"/>
                </a:solidFill>
                <a:latin typeface="Canva Sans"/>
              </a:rPr>
              <a:t>ONION BIG</a:t>
            </a:r>
          </a:p>
          <a:p>
            <a:pPr marL="562154" lvl="1" indent="-281077" algn="l">
              <a:lnSpc>
                <a:spcPts val="3645"/>
              </a:lnSpc>
              <a:buFont typeface="Arial"/>
              <a:buChar char="•"/>
            </a:pPr>
            <a:r>
              <a:rPr lang="en-US" sz="2603">
                <a:solidFill>
                  <a:srgbClr val="000000"/>
                </a:solidFill>
                <a:latin typeface="Canva Sans"/>
              </a:rPr>
              <a:t>SPINACH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374373" y="4893736"/>
            <a:ext cx="7101844" cy="87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44"/>
              </a:lnSpc>
            </a:pPr>
            <a:r>
              <a:rPr lang="en-US" sz="5032">
                <a:solidFill>
                  <a:srgbClr val="000000"/>
                </a:solidFill>
                <a:latin typeface="Canva Sans Bold"/>
              </a:rPr>
              <a:t>Price 329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696041" y="7534599"/>
            <a:ext cx="2966529" cy="128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BABY CORN</a:t>
            </a:r>
          </a:p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MUSHROOM</a:t>
            </a:r>
          </a:p>
          <a:p>
            <a:pPr marL="535556" lvl="1" indent="-267778" algn="l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French Beans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030799" y="7534599"/>
            <a:ext cx="3154420" cy="128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POTATO</a:t>
            </a:r>
          </a:p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Onion Green</a:t>
            </a:r>
          </a:p>
          <a:p>
            <a:pPr marL="535556" lvl="1" indent="-267778" algn="l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GARLIC,GINGER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239435" y="8966404"/>
            <a:ext cx="7101844" cy="87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44"/>
              </a:lnSpc>
            </a:pPr>
            <a:r>
              <a:rPr lang="en-US" sz="5032">
                <a:solidFill>
                  <a:srgbClr val="000000"/>
                </a:solidFill>
                <a:latin typeface="Canva Sans Bold"/>
              </a:rPr>
              <a:t>Price 530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20866" y="203200"/>
            <a:ext cx="12046268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  <a:spcBef>
                <a:spcPct val="0"/>
              </a:spcBef>
            </a:pPr>
            <a:r>
              <a:rPr lang="en-US" sz="5499">
                <a:solidFill>
                  <a:srgbClr val="000000"/>
                </a:solidFill>
                <a:latin typeface="Norwester"/>
              </a:rPr>
              <a:t>"INFLATION RATE FOR EACH INCOME GROUP"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308539" y="2047747"/>
            <a:ext cx="9923104" cy="7954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Low-income group: The basket price has increased by 21% compared to the previous period, indicating a significant impact on their expenditure.</a:t>
            </a:r>
          </a:p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Middle-income group: The basket price has decreased by 20%, reflecting a potential improvement in affordability for this income segment. The middle-income group also has a wider range of vegetable choices, allowing them to switch to cheaper options when prices are high.</a:t>
            </a:r>
          </a:p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High-income group: The basket price has increased by 10%, suggesting a relatively smaller impact on their overall expenses.</a:t>
            </a:r>
          </a:p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These findings highlight the varying effects of price changes on different income groups and the need for tailored strategies to address affordability concerns.</a:t>
            </a:r>
          </a:p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Understanding the specific challenges and preferences of each income group is crucial for designing targeted interventions and pricing policies.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308539" y="1094943"/>
            <a:ext cx="685859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Findings From Charts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88628" y="1262213"/>
            <a:ext cx="7979461" cy="8740511"/>
            <a:chOff x="0" y="0"/>
            <a:chExt cx="10639281" cy="11654015"/>
          </a:xfrm>
        </p:grpSpPr>
        <p:sp>
          <p:nvSpPr>
            <p:cNvPr id="6" name="TextBox 6"/>
            <p:cNvSpPr txBox="1"/>
            <p:nvPr/>
          </p:nvSpPr>
          <p:spPr>
            <a:xfrm>
              <a:off x="3200133" y="-47625"/>
              <a:ext cx="2215970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March 2022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6144690" y="-47625"/>
              <a:ext cx="2229023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March 2023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2908698" y="155432"/>
              <a:ext cx="3090275" cy="145718"/>
              <a:chOff x="1912263" y="-619760"/>
              <a:chExt cx="3231991" cy="1524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912263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506E9A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4991855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1D7CB2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1149844" y="11149808"/>
              <a:ext cx="2378081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Low Income 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4443438" y="11149808"/>
              <a:ext cx="2832689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Middle Income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8183670" y="11149808"/>
              <a:ext cx="2394018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High Income</a:t>
              </a:r>
            </a:p>
          </p:txBody>
        </p:sp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1080283" y="748017"/>
              <a:ext cx="9558998" cy="10255126"/>
              <a:chOff x="0" y="0"/>
              <a:chExt cx="9997361" cy="10725413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-6350"/>
                <a:ext cx="999736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997361" h="12700">
                    <a:moveTo>
                      <a:pt x="0" y="0"/>
                    </a:moveTo>
                    <a:lnTo>
                      <a:pt x="9997361" y="0"/>
                    </a:lnTo>
                    <a:lnTo>
                      <a:pt x="999736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0" y="3568788"/>
                <a:ext cx="999736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997361" h="12700">
                    <a:moveTo>
                      <a:pt x="0" y="0"/>
                    </a:moveTo>
                    <a:lnTo>
                      <a:pt x="9997361" y="0"/>
                    </a:lnTo>
                    <a:lnTo>
                      <a:pt x="999736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7143925"/>
                <a:ext cx="999736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997361" h="12700">
                    <a:moveTo>
                      <a:pt x="0" y="0"/>
                    </a:moveTo>
                    <a:lnTo>
                      <a:pt x="9997361" y="0"/>
                    </a:lnTo>
                    <a:lnTo>
                      <a:pt x="999736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0" y="10719064"/>
                <a:ext cx="999736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997361" h="12700">
                    <a:moveTo>
                      <a:pt x="0" y="0"/>
                    </a:moveTo>
                    <a:lnTo>
                      <a:pt x="9997361" y="0"/>
                    </a:lnTo>
                    <a:lnTo>
                      <a:pt x="999736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19" name="TextBox 19"/>
            <p:cNvSpPr txBox="1"/>
            <p:nvPr/>
          </p:nvSpPr>
          <p:spPr>
            <a:xfrm>
              <a:off x="0" y="472101"/>
              <a:ext cx="885993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600 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0322" y="3890476"/>
              <a:ext cx="875672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400 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5519" y="7308852"/>
              <a:ext cx="850475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200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523065" y="10727227"/>
              <a:ext cx="362928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23" name="Group 23"/>
            <p:cNvGrpSpPr>
              <a:grpSpLocks noChangeAspect="1"/>
            </p:cNvGrpSpPr>
            <p:nvPr/>
          </p:nvGrpSpPr>
          <p:grpSpPr>
            <a:xfrm>
              <a:off x="1080283" y="2058020"/>
              <a:ext cx="9558998" cy="8945123"/>
              <a:chOff x="0" y="1370078"/>
              <a:chExt cx="9997361" cy="9355335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8986207"/>
                <a:ext cx="1303619" cy="1739206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1739206">
                    <a:moveTo>
                      <a:pt x="0" y="1739207"/>
                    </a:moveTo>
                    <a:lnTo>
                      <a:pt x="0" y="110807"/>
                    </a:lnTo>
                    <a:cubicBezTo>
                      <a:pt x="0" y="49610"/>
                      <a:pt x="49610" y="0"/>
                      <a:pt x="110808" y="0"/>
                    </a:cubicBezTo>
                    <a:lnTo>
                      <a:pt x="1192812" y="0"/>
                    </a:lnTo>
                    <a:cubicBezTo>
                      <a:pt x="1254009" y="0"/>
                      <a:pt x="1303619" y="49610"/>
                      <a:pt x="1303619" y="110807"/>
                    </a:cubicBezTo>
                    <a:lnTo>
                      <a:pt x="1303619" y="1739207"/>
                    </a:lnTo>
                    <a:close/>
                  </a:path>
                </a:pathLst>
              </a:custGeom>
              <a:solidFill>
                <a:srgbClr val="506E9A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3682361" y="4587702"/>
                <a:ext cx="1303619" cy="6137711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6137711">
                    <a:moveTo>
                      <a:pt x="0" y="6137712"/>
                    </a:moveTo>
                    <a:lnTo>
                      <a:pt x="0" y="110808"/>
                    </a:lnTo>
                    <a:cubicBezTo>
                      <a:pt x="0" y="81420"/>
                      <a:pt x="11675" y="53235"/>
                      <a:pt x="32455" y="32455"/>
                    </a:cubicBezTo>
                    <a:cubicBezTo>
                      <a:pt x="53236" y="11674"/>
                      <a:pt x="81420" y="0"/>
                      <a:pt x="110808" y="0"/>
                    </a:cubicBezTo>
                    <a:lnTo>
                      <a:pt x="1192812" y="0"/>
                    </a:lnTo>
                    <a:cubicBezTo>
                      <a:pt x="1254009" y="0"/>
                      <a:pt x="1303620" y="49610"/>
                      <a:pt x="1303620" y="110808"/>
                    </a:cubicBezTo>
                    <a:lnTo>
                      <a:pt x="1303620" y="6137712"/>
                    </a:lnTo>
                    <a:close/>
                  </a:path>
                </a:pathLst>
              </a:custGeom>
              <a:solidFill>
                <a:srgbClr val="506E9A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7364723" y="2532787"/>
                <a:ext cx="1303620" cy="8192626"/>
              </a:xfrm>
              <a:custGeom>
                <a:avLst/>
                <a:gdLst/>
                <a:ahLst/>
                <a:cxnLst/>
                <a:rect l="l" t="t" r="r" b="b"/>
                <a:pathLst>
                  <a:path w="1303620" h="8192626">
                    <a:moveTo>
                      <a:pt x="0" y="8192627"/>
                    </a:moveTo>
                    <a:lnTo>
                      <a:pt x="0" y="110808"/>
                    </a:lnTo>
                    <a:cubicBezTo>
                      <a:pt x="0" y="81420"/>
                      <a:pt x="11674" y="53235"/>
                      <a:pt x="32454" y="32455"/>
                    </a:cubicBezTo>
                    <a:cubicBezTo>
                      <a:pt x="53235" y="11674"/>
                      <a:pt x="81419" y="0"/>
                      <a:pt x="110808" y="0"/>
                    </a:cubicBezTo>
                    <a:lnTo>
                      <a:pt x="1192811" y="0"/>
                    </a:lnTo>
                    <a:cubicBezTo>
                      <a:pt x="1222199" y="0"/>
                      <a:pt x="1250384" y="11674"/>
                      <a:pt x="1271165" y="32455"/>
                    </a:cubicBezTo>
                    <a:cubicBezTo>
                      <a:pt x="1291945" y="53235"/>
                      <a:pt x="1303619" y="81420"/>
                      <a:pt x="1303619" y="110808"/>
                    </a:cubicBezTo>
                    <a:lnTo>
                      <a:pt x="1303619" y="8192627"/>
                    </a:lnTo>
                    <a:close/>
                  </a:path>
                </a:pathLst>
              </a:custGeom>
              <a:solidFill>
                <a:srgbClr val="506E9A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1329019" y="8627607"/>
                <a:ext cx="1303619" cy="2097806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2097806">
                    <a:moveTo>
                      <a:pt x="0" y="2097807"/>
                    </a:moveTo>
                    <a:lnTo>
                      <a:pt x="0" y="110808"/>
                    </a:lnTo>
                    <a:cubicBezTo>
                      <a:pt x="0" y="81420"/>
                      <a:pt x="11674" y="53236"/>
                      <a:pt x="32455" y="32455"/>
                    </a:cubicBezTo>
                    <a:cubicBezTo>
                      <a:pt x="53235" y="11675"/>
                      <a:pt x="81420" y="0"/>
                      <a:pt x="110808" y="0"/>
                    </a:cubicBezTo>
                    <a:lnTo>
                      <a:pt x="1192812" y="0"/>
                    </a:lnTo>
                    <a:cubicBezTo>
                      <a:pt x="1222200" y="0"/>
                      <a:pt x="1250384" y="11675"/>
                      <a:pt x="1271165" y="32455"/>
                    </a:cubicBezTo>
                    <a:cubicBezTo>
                      <a:pt x="1291945" y="53236"/>
                      <a:pt x="1303620" y="81420"/>
                      <a:pt x="1303620" y="110808"/>
                    </a:cubicBezTo>
                    <a:lnTo>
                      <a:pt x="1303620" y="2097807"/>
                    </a:lnTo>
                    <a:close/>
                  </a:path>
                </a:pathLst>
              </a:custGeom>
              <a:solidFill>
                <a:srgbClr val="1D7CB2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5011381" y="5822402"/>
                <a:ext cx="1303619" cy="4903012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4903012">
                    <a:moveTo>
                      <a:pt x="0" y="4903012"/>
                    </a:moveTo>
                    <a:lnTo>
                      <a:pt x="0" y="110808"/>
                    </a:lnTo>
                    <a:cubicBezTo>
                      <a:pt x="0" y="81419"/>
                      <a:pt x="11674" y="53235"/>
                      <a:pt x="32455" y="32455"/>
                    </a:cubicBezTo>
                    <a:cubicBezTo>
                      <a:pt x="53235" y="11674"/>
                      <a:pt x="81419" y="0"/>
                      <a:pt x="110808" y="0"/>
                    </a:cubicBezTo>
                    <a:lnTo>
                      <a:pt x="1192811" y="0"/>
                    </a:lnTo>
                    <a:cubicBezTo>
                      <a:pt x="1254009" y="0"/>
                      <a:pt x="1303619" y="49610"/>
                      <a:pt x="1303619" y="110808"/>
                    </a:cubicBezTo>
                    <a:lnTo>
                      <a:pt x="1303619" y="4903012"/>
                    </a:lnTo>
                    <a:close/>
                  </a:path>
                </a:pathLst>
              </a:custGeom>
              <a:solidFill>
                <a:srgbClr val="1D7CB2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8693742" y="1370078"/>
                <a:ext cx="1303619" cy="9355336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9355336">
                    <a:moveTo>
                      <a:pt x="0" y="9355336"/>
                    </a:moveTo>
                    <a:lnTo>
                      <a:pt x="0" y="110808"/>
                    </a:lnTo>
                    <a:cubicBezTo>
                      <a:pt x="0" y="49610"/>
                      <a:pt x="49610" y="0"/>
                      <a:pt x="110807" y="0"/>
                    </a:cubicBezTo>
                    <a:lnTo>
                      <a:pt x="1192812" y="0"/>
                    </a:lnTo>
                    <a:cubicBezTo>
                      <a:pt x="1254009" y="0"/>
                      <a:pt x="1303619" y="49610"/>
                      <a:pt x="1303619" y="110808"/>
                    </a:cubicBezTo>
                    <a:lnTo>
                      <a:pt x="1303619" y="9355336"/>
                    </a:lnTo>
                    <a:close/>
                  </a:path>
                </a:pathLst>
              </a:custGeom>
              <a:solidFill>
                <a:srgbClr val="1D7CB2"/>
              </a:solidFill>
            </p:spPr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1449</Words>
  <Application>Microsoft Office PowerPoint</Application>
  <PresentationFormat>Custom</PresentationFormat>
  <Paragraphs>217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Norwester</vt:lpstr>
      <vt:lpstr>Calibri</vt:lpstr>
      <vt:lpstr>Canva Sans</vt:lpstr>
      <vt:lpstr>League Spartan</vt:lpstr>
      <vt:lpstr>Rasputin Light</vt:lpstr>
      <vt:lpstr>Canva Sans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Briefly elaborate on what you want to discuss.</dc:title>
  <dc:creator>vanshpal singh</dc:creator>
  <cp:lastModifiedBy>ASUS</cp:lastModifiedBy>
  <cp:revision>8</cp:revision>
  <dcterms:created xsi:type="dcterms:W3CDTF">2006-08-16T00:00:00Z</dcterms:created>
  <dcterms:modified xsi:type="dcterms:W3CDTF">2023-06-27T11:16:37Z</dcterms:modified>
  <dc:identifier>DAFm3zWSvOE</dc:identifier>
</cp:coreProperties>
</file>

<file path=docProps/thumbnail.jpeg>
</file>